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6.xml" ContentType="application/vnd.openxmlformats-officedocument.presentationml.tags+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tags/tag22.xml" ContentType="application/vnd.openxmlformats-officedocument.presentationml.tags+xml"/>
  <Override PartName="/ppt/tags/tag23.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1"/>
  </p:notesMasterIdLst>
  <p:handoutMasterIdLst>
    <p:handoutMasterId r:id="rId42"/>
  </p:handoutMasterIdLst>
  <p:sldIdLst>
    <p:sldId id="256" r:id="rId5"/>
    <p:sldId id="257" r:id="rId6"/>
    <p:sldId id="258" r:id="rId7"/>
    <p:sldId id="280" r:id="rId8"/>
    <p:sldId id="279" r:id="rId9"/>
    <p:sldId id="259" r:id="rId10"/>
    <p:sldId id="260" r:id="rId11"/>
    <p:sldId id="261" r:id="rId12"/>
    <p:sldId id="278" r:id="rId13"/>
    <p:sldId id="262" r:id="rId14"/>
    <p:sldId id="263" r:id="rId15"/>
    <p:sldId id="264" r:id="rId16"/>
    <p:sldId id="265" r:id="rId17"/>
    <p:sldId id="334" r:id="rId18"/>
    <p:sldId id="266" r:id="rId19"/>
    <p:sldId id="335" r:id="rId20"/>
    <p:sldId id="341" r:id="rId21"/>
    <p:sldId id="336" r:id="rId22"/>
    <p:sldId id="338" r:id="rId23"/>
    <p:sldId id="339" r:id="rId24"/>
    <p:sldId id="340" r:id="rId25"/>
    <p:sldId id="342" r:id="rId26"/>
    <p:sldId id="343" r:id="rId27"/>
    <p:sldId id="344" r:id="rId28"/>
    <p:sldId id="346" r:id="rId29"/>
    <p:sldId id="269" r:id="rId30"/>
    <p:sldId id="270" r:id="rId31"/>
    <p:sldId id="271" r:id="rId32"/>
    <p:sldId id="272" r:id="rId33"/>
    <p:sldId id="273" r:id="rId34"/>
    <p:sldId id="347" r:id="rId35"/>
    <p:sldId id="348" r:id="rId36"/>
    <p:sldId id="274" r:id="rId37"/>
    <p:sldId id="275" r:id="rId38"/>
    <p:sldId id="349" r:id="rId39"/>
    <p:sldId id="277" r:id="rId40"/>
  </p:sldIdLst>
  <p:sldSz cx="9144000" cy="6858000" type="screen4x3"/>
  <p:notesSz cx="6858000" cy="9240838"/>
  <p:custDataLst>
    <p:tags r:id="rId4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11"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 uri="{1BD7E111-0CB8-44D6-8891-C1BB2F81B7CC}">
      <p1710:readonlyRecommended xmlns:p1710="http://schemas.microsoft.com/office/powerpoint/2017/10/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D4CBA84-A611-4E0C-9F7E-D9E0F443973E}" v="4" dt="2025-10-01T23:23:37.602"/>
    <p1510:client id="{E8EB5122-6CDB-0B39-1D9A-FD1844BB900C}" v="5" dt="2025-10-01T23:07:59.74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5" d="100"/>
          <a:sy n="115" d="100"/>
        </p:scale>
        <p:origin x="106" y="72"/>
      </p:cViewPr>
      <p:guideLst>
        <p:guide orient="horz" pos="2160"/>
        <p:guide pos="2880"/>
      </p:guideLst>
    </p:cSldViewPr>
  </p:slideViewPr>
  <p:notesTextViewPr>
    <p:cViewPr>
      <p:scale>
        <a:sx n="1" d="1"/>
        <a:sy n="1" d="1"/>
      </p:scale>
      <p:origin x="0" y="0"/>
    </p:cViewPr>
  </p:notesTextViewPr>
  <p:notesViewPr>
    <p:cSldViewPr snapToGrid="0">
      <p:cViewPr varScale="1">
        <p:scale>
          <a:sx n="66" d="100"/>
          <a:sy n="66" d="100"/>
        </p:scale>
        <p:origin x="0" y="0"/>
      </p:cViewPr>
      <p:guideLst>
        <p:guide orient="horz" pos="2911"/>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handoutMaster" Target="handoutMasters/handoutMaster1.xml"/><Relationship Id="rId47"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ags" Target="tags/tag1.xml"/><Relationship Id="rId48" Type="http://schemas.microsoft.com/office/2016/11/relationships/changesInfo" Target="changesInfos/changesInfo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heme" Target="theme/theme1.xml"/><Relationship Id="rId20" Type="http://schemas.openxmlformats.org/officeDocument/2006/relationships/slide" Target="slides/slide16.xml"/><Relationship Id="rId41"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O'Bryant, Colleen S (DPS)" userId="e109f5e3-d0ec-45dc-ade6-82974a6650b0" providerId="ADAL" clId="{3A5EB353-48D7-4778-A08A-F7C43FA41CE5}"/>
    <pc:docChg chg="undo custSel addSld modSld sldOrd">
      <pc:chgData name="O'Bryant, Colleen S (DPS)" userId="e109f5e3-d0ec-45dc-ade6-82974a6650b0" providerId="ADAL" clId="{3A5EB353-48D7-4778-A08A-F7C43FA41CE5}" dt="2023-05-04T00:46:58.029" v="424" actId="26606"/>
      <pc:docMkLst>
        <pc:docMk/>
      </pc:docMkLst>
      <pc:sldChg chg="delSp modSp add mod setBg delDesignElem">
        <pc:chgData name="O'Bryant, Colleen S (DPS)" userId="e109f5e3-d0ec-45dc-ade6-82974a6650b0" providerId="ADAL" clId="{3A5EB353-48D7-4778-A08A-F7C43FA41CE5}" dt="2023-05-04T00:45:20.315" v="417" actId="12"/>
        <pc:sldMkLst>
          <pc:docMk/>
          <pc:sldMk cId="3475869272" sldId="279"/>
        </pc:sldMkLst>
      </pc:sldChg>
      <pc:sldChg chg="addSp delSp modSp add mod ord setBg delDesignElem">
        <pc:chgData name="O'Bryant, Colleen S (DPS)" userId="e109f5e3-d0ec-45dc-ade6-82974a6650b0" providerId="ADAL" clId="{3A5EB353-48D7-4778-A08A-F7C43FA41CE5}" dt="2023-05-04T00:46:58.029" v="424" actId="26606"/>
        <pc:sldMkLst>
          <pc:docMk/>
          <pc:sldMk cId="886315469" sldId="280"/>
        </pc:sldMkLst>
      </pc:sldChg>
    </pc:docChg>
  </pc:docChgLst>
  <pc:docChgLst>
    <pc:chgData name="Foster, Charles R (DPS)" userId="S::charles.foster@alaska.gov::68b8295d-f7cb-4246-ad46-a6e6ef7305ee" providerId="AD" clId="Web-{E8EB5122-6CDB-0B39-1D9A-FD1844BB900C}"/>
    <pc:docChg chg="modSld">
      <pc:chgData name="Foster, Charles R (DPS)" userId="S::charles.foster@alaska.gov::68b8295d-f7cb-4246-ad46-a6e6ef7305ee" providerId="AD" clId="Web-{E8EB5122-6CDB-0B39-1D9A-FD1844BB900C}" dt="2025-10-01T23:07:59.742" v="3" actId="1076"/>
      <pc:docMkLst>
        <pc:docMk/>
      </pc:docMkLst>
      <pc:sldChg chg="modSp">
        <pc:chgData name="Foster, Charles R (DPS)" userId="S::charles.foster@alaska.gov::68b8295d-f7cb-4246-ad46-a6e6ef7305ee" providerId="AD" clId="Web-{E8EB5122-6CDB-0B39-1D9A-FD1844BB900C}" dt="2025-10-01T23:07:33.726" v="1" actId="20577"/>
        <pc:sldMkLst>
          <pc:docMk/>
          <pc:sldMk cId="4062188876" sldId="340"/>
        </pc:sldMkLst>
        <pc:spChg chg="mod">
          <ac:chgData name="Foster, Charles R (DPS)" userId="S::charles.foster@alaska.gov::68b8295d-f7cb-4246-ad46-a6e6ef7305ee" providerId="AD" clId="Web-{E8EB5122-6CDB-0B39-1D9A-FD1844BB900C}" dt="2025-10-01T23:07:33.726" v="1" actId="20577"/>
          <ac:spMkLst>
            <pc:docMk/>
            <pc:sldMk cId="4062188876" sldId="340"/>
            <ac:spMk id="3" creationId="{6ACAA0C4-4DEF-0F31-A37E-577E4F6C185F}"/>
          </ac:spMkLst>
        </pc:spChg>
      </pc:sldChg>
      <pc:sldChg chg="modSp">
        <pc:chgData name="Foster, Charles R (DPS)" userId="S::charles.foster@alaska.gov::68b8295d-f7cb-4246-ad46-a6e6ef7305ee" providerId="AD" clId="Web-{E8EB5122-6CDB-0B39-1D9A-FD1844BB900C}" dt="2025-10-01T23:07:59.742" v="3" actId="1076"/>
        <pc:sldMkLst>
          <pc:docMk/>
          <pc:sldMk cId="3960799651" sldId="344"/>
        </pc:sldMkLst>
        <pc:spChg chg="mod">
          <ac:chgData name="Foster, Charles R (DPS)" userId="S::charles.foster@alaska.gov::68b8295d-f7cb-4246-ad46-a6e6ef7305ee" providerId="AD" clId="Web-{E8EB5122-6CDB-0B39-1D9A-FD1844BB900C}" dt="2025-10-01T23:07:59.742" v="3" actId="1076"/>
          <ac:spMkLst>
            <pc:docMk/>
            <pc:sldMk cId="3960799651" sldId="344"/>
            <ac:spMk id="4" creationId="{999DA630-A947-5DAF-D8D1-9306D6F4B9A7}"/>
          </ac:spMkLst>
        </pc:spChg>
      </pc:sldChg>
    </pc:docChg>
  </pc:docChgLst>
  <pc:docChgLst>
    <pc:chgData name="O'Bryant, Colleen S (DPS)" userId="e109f5e3-d0ec-45dc-ade6-82974a6650b0" providerId="ADAL" clId="{9C21489C-C84E-4413-A535-8FFA81BD5E1D}"/>
    <pc:docChg chg="undo custSel addSld modSld sldOrd">
      <pc:chgData name="O'Bryant, Colleen S (DPS)" userId="e109f5e3-d0ec-45dc-ade6-82974a6650b0" providerId="ADAL" clId="{9C21489C-C84E-4413-A535-8FFA81BD5E1D}" dt="2025-09-10T01:20:01.586" v="1163" actId="20577"/>
      <pc:docMkLst>
        <pc:docMk/>
      </pc:docMkLst>
      <pc:sldChg chg="modSp mod">
        <pc:chgData name="O'Bryant, Colleen S (DPS)" userId="e109f5e3-d0ec-45dc-ade6-82974a6650b0" providerId="ADAL" clId="{9C21489C-C84E-4413-A535-8FFA81BD5E1D}" dt="2025-09-10T00:39:48.931" v="152" actId="20577"/>
        <pc:sldMkLst>
          <pc:docMk/>
          <pc:sldMk cId="3354238170" sldId="258"/>
        </pc:sldMkLst>
        <pc:spChg chg="mod">
          <ac:chgData name="O'Bryant, Colleen S (DPS)" userId="e109f5e3-d0ec-45dc-ade6-82974a6650b0" providerId="ADAL" clId="{9C21489C-C84E-4413-A535-8FFA81BD5E1D}" dt="2025-09-10T00:39:48.931" v="152" actId="20577"/>
          <ac:spMkLst>
            <pc:docMk/>
            <pc:sldMk cId="3354238170" sldId="258"/>
            <ac:spMk id="4" creationId="{00000000-0000-0000-0000-000000000000}"/>
          </ac:spMkLst>
        </pc:spChg>
        <pc:spChg chg="mod">
          <ac:chgData name="O'Bryant, Colleen S (DPS)" userId="e109f5e3-d0ec-45dc-ade6-82974a6650b0" providerId="ADAL" clId="{9C21489C-C84E-4413-A535-8FFA81BD5E1D}" dt="2025-09-10T00:39:38.832" v="129" actId="20577"/>
          <ac:spMkLst>
            <pc:docMk/>
            <pc:sldMk cId="3354238170" sldId="258"/>
            <ac:spMk id="5" creationId="{00000000-0000-0000-0000-000000000000}"/>
          </ac:spMkLst>
        </pc:spChg>
        <pc:cxnChg chg="mod">
          <ac:chgData name="O'Bryant, Colleen S (DPS)" userId="e109f5e3-d0ec-45dc-ade6-82974a6650b0" providerId="ADAL" clId="{9C21489C-C84E-4413-A535-8FFA81BD5E1D}" dt="2025-09-10T00:39:31.227" v="98" actId="6549"/>
          <ac:cxnSpMkLst>
            <pc:docMk/>
            <pc:sldMk cId="3354238170" sldId="258"/>
            <ac:cxnSpMk id="36" creationId="{84D1DCEC-2F27-4C89-B683-48B8CCD1C625}"/>
          </ac:cxnSpMkLst>
        </pc:cxnChg>
      </pc:sldChg>
      <pc:sldChg chg="modSp mod">
        <pc:chgData name="O'Bryant, Colleen S (DPS)" userId="e109f5e3-d0ec-45dc-ade6-82974a6650b0" providerId="ADAL" clId="{9C21489C-C84E-4413-A535-8FFA81BD5E1D}" dt="2025-09-10T00:59:31.440" v="447" actId="27636"/>
        <pc:sldMkLst>
          <pc:docMk/>
          <pc:sldMk cId="1401908470" sldId="264"/>
        </pc:sldMkLst>
        <pc:spChg chg="mod">
          <ac:chgData name="O'Bryant, Colleen S (DPS)" userId="e109f5e3-d0ec-45dc-ade6-82974a6650b0" providerId="ADAL" clId="{9C21489C-C84E-4413-A535-8FFA81BD5E1D}" dt="2025-09-10T00:59:31.440" v="447" actId="27636"/>
          <ac:spMkLst>
            <pc:docMk/>
            <pc:sldMk cId="1401908470" sldId="264"/>
            <ac:spMk id="3" creationId="{00000000-0000-0000-0000-000000000000}"/>
          </ac:spMkLst>
        </pc:spChg>
      </pc:sldChg>
      <pc:sldChg chg="addSp delSp modSp mod">
        <pc:chgData name="O'Bryant, Colleen S (DPS)" userId="e109f5e3-d0ec-45dc-ade6-82974a6650b0" providerId="ADAL" clId="{9C21489C-C84E-4413-A535-8FFA81BD5E1D}" dt="2025-09-10T01:04:04.360" v="791" actId="20577"/>
        <pc:sldMkLst>
          <pc:docMk/>
          <pc:sldMk cId="4037413382" sldId="265"/>
        </pc:sldMkLst>
        <pc:spChg chg="mod">
          <ac:chgData name="O'Bryant, Colleen S (DPS)" userId="e109f5e3-d0ec-45dc-ade6-82974a6650b0" providerId="ADAL" clId="{9C21489C-C84E-4413-A535-8FFA81BD5E1D}" dt="2025-09-10T01:00:26.413" v="449" actId="27636"/>
          <ac:spMkLst>
            <pc:docMk/>
            <pc:sldMk cId="4037413382" sldId="265"/>
            <ac:spMk id="2" creationId="{00000000-0000-0000-0000-000000000000}"/>
          </ac:spMkLst>
        </pc:spChg>
        <pc:spChg chg="mod">
          <ac:chgData name="O'Bryant, Colleen S (DPS)" userId="e109f5e3-d0ec-45dc-ade6-82974a6650b0" providerId="ADAL" clId="{9C21489C-C84E-4413-A535-8FFA81BD5E1D}" dt="2025-09-10T01:00:37.131" v="451" actId="27636"/>
          <ac:spMkLst>
            <pc:docMk/>
            <pc:sldMk cId="4037413382" sldId="265"/>
            <ac:spMk id="3" creationId="{00000000-0000-0000-0000-000000000000}"/>
          </ac:spMkLst>
        </pc:spChg>
        <pc:spChg chg="add del mod">
          <ac:chgData name="O'Bryant, Colleen S (DPS)" userId="e109f5e3-d0ec-45dc-ade6-82974a6650b0" providerId="ADAL" clId="{9C21489C-C84E-4413-A535-8FFA81BD5E1D}" dt="2025-09-10T01:04:04.360" v="791" actId="20577"/>
          <ac:spMkLst>
            <pc:docMk/>
            <pc:sldMk cId="4037413382" sldId="265"/>
            <ac:spMk id="4" creationId="{00000000-0000-0000-0000-000000000000}"/>
          </ac:spMkLst>
        </pc:spChg>
        <pc:spChg chg="mod">
          <ac:chgData name="O'Bryant, Colleen S (DPS)" userId="e109f5e3-d0ec-45dc-ade6-82974a6650b0" providerId="ADAL" clId="{9C21489C-C84E-4413-A535-8FFA81BD5E1D}" dt="2025-09-10T01:02:58.520" v="616" actId="113"/>
          <ac:spMkLst>
            <pc:docMk/>
            <pc:sldMk cId="4037413382" sldId="265"/>
            <ac:spMk id="5" creationId="{00000000-0000-0000-0000-000000000000}"/>
          </ac:spMkLst>
        </pc:spChg>
      </pc:sldChg>
      <pc:sldChg chg="modSp mod">
        <pc:chgData name="O'Bryant, Colleen S (DPS)" userId="e109f5e3-d0ec-45dc-ade6-82974a6650b0" providerId="ADAL" clId="{9C21489C-C84E-4413-A535-8FFA81BD5E1D}" dt="2025-09-10T01:13:37.180" v="868" actId="20577"/>
        <pc:sldMkLst>
          <pc:docMk/>
          <pc:sldMk cId="2177218866" sldId="266"/>
        </pc:sldMkLst>
        <pc:spChg chg="mod">
          <ac:chgData name="O'Bryant, Colleen S (DPS)" userId="e109f5e3-d0ec-45dc-ade6-82974a6650b0" providerId="ADAL" clId="{9C21489C-C84E-4413-A535-8FFA81BD5E1D}" dt="2025-09-10T01:13:37.180" v="868" actId="20577"/>
          <ac:spMkLst>
            <pc:docMk/>
            <pc:sldMk cId="2177218866" sldId="266"/>
            <ac:spMk id="2" creationId="{00000000-0000-0000-0000-000000000000}"/>
          </ac:spMkLst>
        </pc:spChg>
      </pc:sldChg>
      <pc:sldChg chg="modSp mod">
        <pc:chgData name="O'Bryant, Colleen S (DPS)" userId="e109f5e3-d0ec-45dc-ade6-82974a6650b0" providerId="ADAL" clId="{9C21489C-C84E-4413-A535-8FFA81BD5E1D}" dt="2025-09-10T01:13:50.572" v="920" actId="20577"/>
        <pc:sldMkLst>
          <pc:docMk/>
          <pc:sldMk cId="1581117213" sldId="267"/>
        </pc:sldMkLst>
      </pc:sldChg>
      <pc:sldChg chg="modSp mod">
        <pc:chgData name="O'Bryant, Colleen S (DPS)" userId="e109f5e3-d0ec-45dc-ade6-82974a6650b0" providerId="ADAL" clId="{9C21489C-C84E-4413-A535-8FFA81BD5E1D}" dt="2025-09-10T01:14:01.333" v="939" actId="20577"/>
        <pc:sldMkLst>
          <pc:docMk/>
          <pc:sldMk cId="814353289" sldId="268"/>
        </pc:sldMkLst>
      </pc:sldChg>
      <pc:sldChg chg="addSp delSp modSp new mod ord setBg">
        <pc:chgData name="O'Bryant, Colleen S (DPS)" userId="e109f5e3-d0ec-45dc-ade6-82974a6650b0" providerId="ADAL" clId="{9C21489C-C84E-4413-A535-8FFA81BD5E1D}" dt="2025-09-10T01:12:41.525" v="839" actId="26606"/>
        <pc:sldMkLst>
          <pc:docMk/>
          <pc:sldMk cId="271955820" sldId="334"/>
        </pc:sldMkLst>
        <pc:spChg chg="mod">
          <ac:chgData name="O'Bryant, Colleen S (DPS)" userId="e109f5e3-d0ec-45dc-ade6-82974a6650b0" providerId="ADAL" clId="{9C21489C-C84E-4413-A535-8FFA81BD5E1D}" dt="2025-09-10T01:12:41.525" v="839" actId="26606"/>
          <ac:spMkLst>
            <pc:docMk/>
            <pc:sldMk cId="271955820" sldId="334"/>
            <ac:spMk id="2" creationId="{8D26899F-87EC-278B-1887-25159B7BC57C}"/>
          </ac:spMkLst>
        </pc:spChg>
        <pc:spChg chg="mod">
          <ac:chgData name="O'Bryant, Colleen S (DPS)" userId="e109f5e3-d0ec-45dc-ade6-82974a6650b0" providerId="ADAL" clId="{9C21489C-C84E-4413-A535-8FFA81BD5E1D}" dt="2025-09-10T01:12:41.525" v="839" actId="26606"/>
          <ac:spMkLst>
            <pc:docMk/>
            <pc:sldMk cId="271955820" sldId="334"/>
            <ac:spMk id="4" creationId="{97A44E25-FC63-20CD-C1A6-90BF1F8E4122}"/>
          </ac:spMkLst>
        </pc:spChg>
        <pc:spChg chg="add">
          <ac:chgData name="O'Bryant, Colleen S (DPS)" userId="e109f5e3-d0ec-45dc-ade6-82974a6650b0" providerId="ADAL" clId="{9C21489C-C84E-4413-A535-8FFA81BD5E1D}" dt="2025-09-10T01:12:41.525" v="839" actId="26606"/>
          <ac:spMkLst>
            <pc:docMk/>
            <pc:sldMk cId="271955820" sldId="334"/>
            <ac:spMk id="11" creationId="{D4771268-CB57-404A-9271-370EB28F6090}"/>
          </ac:spMkLst>
        </pc:spChg>
        <pc:picChg chg="add mod ord">
          <ac:chgData name="O'Bryant, Colleen S (DPS)" userId="e109f5e3-d0ec-45dc-ade6-82974a6650b0" providerId="ADAL" clId="{9C21489C-C84E-4413-A535-8FFA81BD5E1D}" dt="2025-09-10T01:12:41.525" v="839" actId="26606"/>
          <ac:picMkLst>
            <pc:docMk/>
            <pc:sldMk cId="271955820" sldId="334"/>
            <ac:picMk id="6" creationId="{B6247CDD-3535-C706-9A41-F27F687ECAA3}"/>
          </ac:picMkLst>
        </pc:picChg>
      </pc:sldChg>
      <pc:sldChg chg="modSp new mod">
        <pc:chgData name="O'Bryant, Colleen S (DPS)" userId="e109f5e3-d0ec-45dc-ade6-82974a6650b0" providerId="ADAL" clId="{9C21489C-C84E-4413-A535-8FFA81BD5E1D}" dt="2025-09-10T01:17:55.038" v="1146" actId="21"/>
        <pc:sldMkLst>
          <pc:docMk/>
          <pc:sldMk cId="6167465" sldId="335"/>
        </pc:sldMkLst>
        <pc:spChg chg="mod">
          <ac:chgData name="O'Bryant, Colleen S (DPS)" userId="e109f5e3-d0ec-45dc-ade6-82974a6650b0" providerId="ADAL" clId="{9C21489C-C84E-4413-A535-8FFA81BD5E1D}" dt="2025-09-10T01:14:35.213" v="981" actId="20577"/>
          <ac:spMkLst>
            <pc:docMk/>
            <pc:sldMk cId="6167465" sldId="335"/>
            <ac:spMk id="2" creationId="{76C938E8-3DFC-E8A6-69BA-350E476BBBD6}"/>
          </ac:spMkLst>
        </pc:spChg>
      </pc:sldChg>
      <pc:sldChg chg="modSp new mod">
        <pc:chgData name="O'Bryant, Colleen S (DPS)" userId="e109f5e3-d0ec-45dc-ade6-82974a6650b0" providerId="ADAL" clId="{9C21489C-C84E-4413-A535-8FFA81BD5E1D}" dt="2025-09-10T01:20:01.586" v="1163" actId="20577"/>
        <pc:sldMkLst>
          <pc:docMk/>
          <pc:sldMk cId="2615102557" sldId="336"/>
        </pc:sldMkLst>
        <pc:spChg chg="mod">
          <ac:chgData name="O'Bryant, Colleen S (DPS)" userId="e109f5e3-d0ec-45dc-ade6-82974a6650b0" providerId="ADAL" clId="{9C21489C-C84E-4413-A535-8FFA81BD5E1D}" dt="2025-09-10T01:17:49.825" v="1145"/>
          <ac:spMkLst>
            <pc:docMk/>
            <pc:sldMk cId="2615102557" sldId="336"/>
            <ac:spMk id="2" creationId="{D0B52869-F52C-9A48-D77E-0A2DB2442501}"/>
          </ac:spMkLst>
        </pc:spChg>
        <pc:spChg chg="mod">
          <ac:chgData name="O'Bryant, Colleen S (DPS)" userId="e109f5e3-d0ec-45dc-ade6-82974a6650b0" providerId="ADAL" clId="{9C21489C-C84E-4413-A535-8FFA81BD5E1D}" dt="2025-09-10T01:20:01.586" v="1163" actId="20577"/>
          <ac:spMkLst>
            <pc:docMk/>
            <pc:sldMk cId="2615102557" sldId="336"/>
            <ac:spMk id="3" creationId="{199D19B0-5ECC-CA6C-CCBE-6FE131DDF248}"/>
          </ac:spMkLst>
        </pc:spChg>
      </pc:sldChg>
    </pc:docChg>
  </pc:docChgLst>
  <pc:docChgLst>
    <pc:chgData name="O'Bryant, Colleen S (DPS)" userId="e109f5e3-d0ec-45dc-ade6-82974a6650b0" providerId="ADAL" clId="{FD841971-5BA5-4492-B3D7-AD71B4A12F4D}"/>
    <pc:docChg chg="custSel modSld modHandout">
      <pc:chgData name="O'Bryant, Colleen S (DPS)" userId="e109f5e3-d0ec-45dc-ade6-82974a6650b0" providerId="ADAL" clId="{FD841971-5BA5-4492-B3D7-AD71B4A12F4D}" dt="2023-02-24T01:09:33" v="21" actId="20577"/>
      <pc:docMkLst>
        <pc:docMk/>
      </pc:docMkLst>
      <pc:sldChg chg="modSp mod">
        <pc:chgData name="O'Bryant, Colleen S (DPS)" userId="e109f5e3-d0ec-45dc-ade6-82974a6650b0" providerId="ADAL" clId="{FD841971-5BA5-4492-B3D7-AD71B4A12F4D}" dt="2023-02-24T01:02:32.529" v="2" actId="20577"/>
        <pc:sldMkLst>
          <pc:docMk/>
          <pc:sldMk cId="3244243107" sldId="257"/>
        </pc:sldMkLst>
      </pc:sldChg>
      <pc:sldChg chg="modSp mod">
        <pc:chgData name="O'Bryant, Colleen S (DPS)" userId="e109f5e3-d0ec-45dc-ade6-82974a6650b0" providerId="ADAL" clId="{FD841971-5BA5-4492-B3D7-AD71B4A12F4D}" dt="2023-02-24T01:02:46.403" v="15" actId="20577"/>
        <pc:sldMkLst>
          <pc:docMk/>
          <pc:sldMk cId="3354238170" sldId="258"/>
        </pc:sldMkLst>
      </pc:sldChg>
      <pc:sldChg chg="addSp delSp modSp mod">
        <pc:chgData name="O'Bryant, Colleen S (DPS)" userId="e109f5e3-d0ec-45dc-ade6-82974a6650b0" providerId="ADAL" clId="{FD841971-5BA5-4492-B3D7-AD71B4A12F4D}" dt="2023-02-24T01:04:43.924" v="20" actId="14100"/>
        <pc:sldMkLst>
          <pc:docMk/>
          <pc:sldMk cId="2391240959" sldId="260"/>
        </pc:sldMkLst>
      </pc:sldChg>
    </pc:docChg>
  </pc:docChgLst>
  <pc:docChgLst>
    <pc:chgData name="O'Bryant, Colleen S (DPS)" userId="S::colleen.obryant@alaska.gov::e109f5e3-d0ec-45dc-ade6-82974a6650b0" providerId="AD" clId="Web-{C1690BDA-976E-A272-7746-D4B9CFEC9B5E}"/>
    <pc:docChg chg="addSld delSld modSld sldOrd">
      <pc:chgData name="O'Bryant, Colleen S (DPS)" userId="S::colleen.obryant@alaska.gov::e109f5e3-d0ec-45dc-ade6-82974a6650b0" providerId="AD" clId="Web-{C1690BDA-976E-A272-7746-D4B9CFEC9B5E}" dt="2025-09-11T01:36:39.973" v="508"/>
      <pc:docMkLst>
        <pc:docMk/>
      </pc:docMkLst>
      <pc:sldChg chg="del">
        <pc:chgData name="O'Bryant, Colleen S (DPS)" userId="S::colleen.obryant@alaska.gov::e109f5e3-d0ec-45dc-ade6-82974a6650b0" providerId="AD" clId="Web-{C1690BDA-976E-A272-7746-D4B9CFEC9B5E}" dt="2025-09-11T00:44:21.230" v="40"/>
        <pc:sldMkLst>
          <pc:docMk/>
          <pc:sldMk cId="1581117213" sldId="267"/>
        </pc:sldMkLst>
      </pc:sldChg>
      <pc:sldChg chg="del">
        <pc:chgData name="O'Bryant, Colleen S (DPS)" userId="S::colleen.obryant@alaska.gov::e109f5e3-d0ec-45dc-ade6-82974a6650b0" providerId="AD" clId="Web-{C1690BDA-976E-A272-7746-D4B9CFEC9B5E}" dt="2025-09-11T01:36:25.082" v="507"/>
        <pc:sldMkLst>
          <pc:docMk/>
          <pc:sldMk cId="814353289" sldId="268"/>
        </pc:sldMkLst>
      </pc:sldChg>
      <pc:sldChg chg="del">
        <pc:chgData name="O'Bryant, Colleen S (DPS)" userId="S::colleen.obryant@alaska.gov::e109f5e3-d0ec-45dc-ade6-82974a6650b0" providerId="AD" clId="Web-{C1690BDA-976E-A272-7746-D4B9CFEC9B5E}" dt="2025-09-11T00:44:18.105" v="39"/>
        <pc:sldMkLst>
          <pc:docMk/>
          <pc:sldMk cId="1869423847" sldId="281"/>
        </pc:sldMkLst>
      </pc:sldChg>
      <pc:sldChg chg="addSp delSp modSp mod setBg">
        <pc:chgData name="O'Bryant, Colleen S (DPS)" userId="S::colleen.obryant@alaska.gov::e109f5e3-d0ec-45dc-ade6-82974a6650b0" providerId="AD" clId="Web-{C1690BDA-976E-A272-7746-D4B9CFEC9B5E}" dt="2025-09-11T01:14:40.125" v="181"/>
        <pc:sldMkLst>
          <pc:docMk/>
          <pc:sldMk cId="6167465" sldId="335"/>
        </pc:sldMkLst>
        <pc:spChg chg="mod">
          <ac:chgData name="O'Bryant, Colleen S (DPS)" userId="S::colleen.obryant@alaska.gov::e109f5e3-d0ec-45dc-ade6-82974a6650b0" providerId="AD" clId="Web-{C1690BDA-976E-A272-7746-D4B9CFEC9B5E}" dt="2025-09-11T01:14:40.125" v="181"/>
          <ac:spMkLst>
            <pc:docMk/>
            <pc:sldMk cId="6167465" sldId="335"/>
            <ac:spMk id="2" creationId="{76C938E8-3DFC-E8A6-69BA-350E476BBBD6}"/>
          </ac:spMkLst>
        </pc:spChg>
        <pc:spChg chg="mod">
          <ac:chgData name="O'Bryant, Colleen S (DPS)" userId="S::colleen.obryant@alaska.gov::e109f5e3-d0ec-45dc-ade6-82974a6650b0" providerId="AD" clId="Web-{C1690BDA-976E-A272-7746-D4B9CFEC9B5E}" dt="2025-09-11T01:14:40.125" v="181"/>
          <ac:spMkLst>
            <pc:docMk/>
            <pc:sldMk cId="6167465" sldId="335"/>
            <ac:spMk id="4" creationId="{2D7DAC86-FFCD-0B13-23F0-0B95A66096A6}"/>
          </ac:spMkLst>
        </pc:spChg>
        <pc:spChg chg="add">
          <ac:chgData name="O'Bryant, Colleen S (DPS)" userId="S::colleen.obryant@alaska.gov::e109f5e3-d0ec-45dc-ade6-82974a6650b0" providerId="AD" clId="Web-{C1690BDA-976E-A272-7746-D4B9CFEC9B5E}" dt="2025-09-11T01:14:40.125" v="181"/>
          <ac:spMkLst>
            <pc:docMk/>
            <pc:sldMk cId="6167465" sldId="335"/>
            <ac:spMk id="26" creationId="{777A147A-9ED8-46B4-8660-1B3C2AA880B5}"/>
          </ac:spMkLst>
        </pc:spChg>
        <pc:spChg chg="add">
          <ac:chgData name="O'Bryant, Colleen S (DPS)" userId="S::colleen.obryant@alaska.gov::e109f5e3-d0ec-45dc-ade6-82974a6650b0" providerId="AD" clId="Web-{C1690BDA-976E-A272-7746-D4B9CFEC9B5E}" dt="2025-09-11T01:14:40.125" v="181"/>
          <ac:spMkLst>
            <pc:docMk/>
            <pc:sldMk cId="6167465" sldId="335"/>
            <ac:spMk id="27" creationId="{5D6C15A0-C087-4593-8414-2B4EC1CDC3DE}"/>
          </ac:spMkLst>
        </pc:spChg>
        <pc:spChg chg="add">
          <ac:chgData name="O'Bryant, Colleen S (DPS)" userId="S::colleen.obryant@alaska.gov::e109f5e3-d0ec-45dc-ade6-82974a6650b0" providerId="AD" clId="Web-{C1690BDA-976E-A272-7746-D4B9CFEC9B5E}" dt="2025-09-11T01:14:40.125" v="181"/>
          <ac:spMkLst>
            <pc:docMk/>
            <pc:sldMk cId="6167465" sldId="335"/>
            <ac:spMk id="28" creationId="{34DB1C30-196B-9527-2096-2B4F37FF8DD2}"/>
          </ac:spMkLst>
        </pc:spChg>
      </pc:sldChg>
      <pc:sldChg chg="modSp">
        <pc:chgData name="O'Bryant, Colleen S (DPS)" userId="S::colleen.obryant@alaska.gov::e109f5e3-d0ec-45dc-ade6-82974a6650b0" providerId="AD" clId="Web-{C1690BDA-976E-A272-7746-D4B9CFEC9B5E}" dt="2025-09-11T00:40:33.081" v="9" actId="20577"/>
        <pc:sldMkLst>
          <pc:docMk/>
          <pc:sldMk cId="2615102557" sldId="336"/>
        </pc:sldMkLst>
        <pc:spChg chg="mod">
          <ac:chgData name="O'Bryant, Colleen S (DPS)" userId="S::colleen.obryant@alaska.gov::e109f5e3-d0ec-45dc-ade6-82974a6650b0" providerId="AD" clId="Web-{C1690BDA-976E-A272-7746-D4B9CFEC9B5E}" dt="2025-09-11T00:40:33.081" v="9" actId="20577"/>
          <ac:spMkLst>
            <pc:docMk/>
            <pc:sldMk cId="2615102557" sldId="336"/>
            <ac:spMk id="3" creationId="{199D19B0-5ECC-CA6C-CCBE-6FE131DDF248}"/>
          </ac:spMkLst>
        </pc:spChg>
      </pc:sldChg>
      <pc:sldChg chg="new del">
        <pc:chgData name="O'Bryant, Colleen S (DPS)" userId="S::colleen.obryant@alaska.gov::e109f5e3-d0ec-45dc-ade6-82974a6650b0" providerId="AD" clId="Web-{C1690BDA-976E-A272-7746-D4B9CFEC9B5E}" dt="2025-09-11T00:44:16.402" v="38"/>
        <pc:sldMkLst>
          <pc:docMk/>
          <pc:sldMk cId="869140083" sldId="337"/>
        </pc:sldMkLst>
      </pc:sldChg>
      <pc:sldChg chg="modSp add replId">
        <pc:chgData name="O'Bryant, Colleen S (DPS)" userId="S::colleen.obryant@alaska.gov::e109f5e3-d0ec-45dc-ade6-82974a6650b0" providerId="AD" clId="Web-{C1690BDA-976E-A272-7746-D4B9CFEC9B5E}" dt="2025-09-11T00:41:32.062" v="18" actId="20577"/>
        <pc:sldMkLst>
          <pc:docMk/>
          <pc:sldMk cId="1860345888" sldId="338"/>
        </pc:sldMkLst>
        <pc:spChg chg="mod">
          <ac:chgData name="O'Bryant, Colleen S (DPS)" userId="S::colleen.obryant@alaska.gov::e109f5e3-d0ec-45dc-ade6-82974a6650b0" providerId="AD" clId="Web-{C1690BDA-976E-A272-7746-D4B9CFEC9B5E}" dt="2025-09-11T00:41:32.062" v="18" actId="20577"/>
          <ac:spMkLst>
            <pc:docMk/>
            <pc:sldMk cId="1860345888" sldId="338"/>
            <ac:spMk id="3" creationId="{B766C7D1-2926-C334-9B8D-8F365BA99B30}"/>
          </ac:spMkLst>
        </pc:spChg>
      </pc:sldChg>
      <pc:sldChg chg="modSp add replId">
        <pc:chgData name="O'Bryant, Colleen S (DPS)" userId="S::colleen.obryant@alaska.gov::e109f5e3-d0ec-45dc-ade6-82974a6650b0" providerId="AD" clId="Web-{C1690BDA-976E-A272-7746-D4B9CFEC9B5E}" dt="2025-09-11T00:42:19.810" v="27" actId="20577"/>
        <pc:sldMkLst>
          <pc:docMk/>
          <pc:sldMk cId="474177000" sldId="339"/>
        </pc:sldMkLst>
        <pc:spChg chg="mod">
          <ac:chgData name="O'Bryant, Colleen S (DPS)" userId="S::colleen.obryant@alaska.gov::e109f5e3-d0ec-45dc-ade6-82974a6650b0" providerId="AD" clId="Web-{C1690BDA-976E-A272-7746-D4B9CFEC9B5E}" dt="2025-09-11T00:42:19.810" v="27" actId="20577"/>
          <ac:spMkLst>
            <pc:docMk/>
            <pc:sldMk cId="474177000" sldId="339"/>
            <ac:spMk id="3" creationId="{917359E7-781C-6C91-5E20-DA32F8A4F3E5}"/>
          </ac:spMkLst>
        </pc:spChg>
      </pc:sldChg>
      <pc:sldChg chg="modSp add replId">
        <pc:chgData name="O'Bryant, Colleen S (DPS)" userId="S::colleen.obryant@alaska.gov::e109f5e3-d0ec-45dc-ade6-82974a6650b0" providerId="AD" clId="Web-{C1690BDA-976E-A272-7746-D4B9CFEC9B5E}" dt="2025-09-11T00:44:15.762" v="37" actId="20577"/>
        <pc:sldMkLst>
          <pc:docMk/>
          <pc:sldMk cId="4062188876" sldId="340"/>
        </pc:sldMkLst>
        <pc:spChg chg="mod">
          <ac:chgData name="O'Bryant, Colleen S (DPS)" userId="S::colleen.obryant@alaska.gov::e109f5e3-d0ec-45dc-ade6-82974a6650b0" providerId="AD" clId="Web-{C1690BDA-976E-A272-7746-D4B9CFEC9B5E}" dt="2025-09-11T00:44:15.762" v="37" actId="20577"/>
          <ac:spMkLst>
            <pc:docMk/>
            <pc:sldMk cId="4062188876" sldId="340"/>
            <ac:spMk id="3" creationId="{6ACAA0C4-4DEF-0F31-A37E-577E4F6C185F}"/>
          </ac:spMkLst>
        </pc:spChg>
      </pc:sldChg>
      <pc:sldChg chg="addSp delSp modSp add mod replId setBg">
        <pc:chgData name="O'Bryant, Colleen S (DPS)" userId="S::colleen.obryant@alaska.gov::e109f5e3-d0ec-45dc-ade6-82974a6650b0" providerId="AD" clId="Web-{C1690BDA-976E-A272-7746-D4B9CFEC9B5E}" dt="2025-09-11T01:15:37.063" v="198"/>
        <pc:sldMkLst>
          <pc:docMk/>
          <pc:sldMk cId="3014870969" sldId="341"/>
        </pc:sldMkLst>
        <pc:spChg chg="mod">
          <ac:chgData name="O'Bryant, Colleen S (DPS)" userId="S::colleen.obryant@alaska.gov::e109f5e3-d0ec-45dc-ade6-82974a6650b0" providerId="AD" clId="Web-{C1690BDA-976E-A272-7746-D4B9CFEC9B5E}" dt="2025-09-11T01:15:37.063" v="198"/>
          <ac:spMkLst>
            <pc:docMk/>
            <pc:sldMk cId="3014870969" sldId="341"/>
            <ac:spMk id="2" creationId="{C0C4DB7E-D89F-36B7-BD2D-27E786169A8C}"/>
          </ac:spMkLst>
        </pc:spChg>
        <pc:spChg chg="mod">
          <ac:chgData name="O'Bryant, Colleen S (DPS)" userId="S::colleen.obryant@alaska.gov::e109f5e3-d0ec-45dc-ade6-82974a6650b0" providerId="AD" clId="Web-{C1690BDA-976E-A272-7746-D4B9CFEC9B5E}" dt="2025-09-11T01:15:37.063" v="198"/>
          <ac:spMkLst>
            <pc:docMk/>
            <pc:sldMk cId="3014870969" sldId="341"/>
            <ac:spMk id="4" creationId="{69871B39-E2A4-18E1-9593-25466D7D4803}"/>
          </ac:spMkLst>
        </pc:spChg>
        <pc:spChg chg="add">
          <ac:chgData name="O'Bryant, Colleen S (DPS)" userId="S::colleen.obryant@alaska.gov::e109f5e3-d0ec-45dc-ade6-82974a6650b0" providerId="AD" clId="Web-{C1690BDA-976E-A272-7746-D4B9CFEC9B5E}" dt="2025-09-11T01:15:37.063" v="198"/>
          <ac:spMkLst>
            <pc:docMk/>
            <pc:sldMk cId="3014870969" sldId="341"/>
            <ac:spMk id="11" creationId="{7AADB56C-BA56-4D1E-A42A-A07A474446EC}"/>
          </ac:spMkLst>
        </pc:spChg>
        <pc:graphicFrameChg chg="add">
          <ac:chgData name="O'Bryant, Colleen S (DPS)" userId="S::colleen.obryant@alaska.gov::e109f5e3-d0ec-45dc-ade6-82974a6650b0" providerId="AD" clId="Web-{C1690BDA-976E-A272-7746-D4B9CFEC9B5E}" dt="2025-09-11T01:15:37.063" v="198"/>
          <ac:graphicFrameMkLst>
            <pc:docMk/>
            <pc:sldMk cId="3014870969" sldId="341"/>
            <ac:graphicFrameMk id="6" creationId="{126C58C7-0ACD-DA7C-EC5B-12D520EEB5DB}"/>
          </ac:graphicFrameMkLst>
        </pc:graphicFrameChg>
        <pc:picChg chg="add">
          <ac:chgData name="O'Bryant, Colleen S (DPS)" userId="S::colleen.obryant@alaska.gov::e109f5e3-d0ec-45dc-ade6-82974a6650b0" providerId="AD" clId="Web-{C1690BDA-976E-A272-7746-D4B9CFEC9B5E}" dt="2025-09-11T01:15:37.063" v="198"/>
          <ac:picMkLst>
            <pc:docMk/>
            <pc:sldMk cId="3014870969" sldId="341"/>
            <ac:picMk id="7" creationId="{4767DAE0-6847-4EBB-8469-E387B321C02F}"/>
          </ac:picMkLst>
        </pc:picChg>
      </pc:sldChg>
      <pc:sldChg chg="addSp modSp add mod ord replId setBg">
        <pc:chgData name="O'Bryant, Colleen S (DPS)" userId="S::colleen.obryant@alaska.gov::e109f5e3-d0ec-45dc-ade6-82974a6650b0" providerId="AD" clId="Web-{C1690BDA-976E-A272-7746-D4B9CFEC9B5E}" dt="2025-09-11T01:28:20.892" v="217" actId="20577"/>
        <pc:sldMkLst>
          <pc:docMk/>
          <pc:sldMk cId="2833393672" sldId="342"/>
        </pc:sldMkLst>
        <pc:spChg chg="mod">
          <ac:chgData name="O'Bryant, Colleen S (DPS)" userId="S::colleen.obryant@alaska.gov::e109f5e3-d0ec-45dc-ade6-82974a6650b0" providerId="AD" clId="Web-{C1690BDA-976E-A272-7746-D4B9CFEC9B5E}" dt="2025-09-11T01:16:07.938" v="199"/>
          <ac:spMkLst>
            <pc:docMk/>
            <pc:sldMk cId="2833393672" sldId="342"/>
            <ac:spMk id="2" creationId="{29CCF45A-44F7-98FA-8B1F-EDF8811B8DB7}"/>
          </ac:spMkLst>
        </pc:spChg>
        <pc:spChg chg="mod">
          <ac:chgData name="O'Bryant, Colleen S (DPS)" userId="S::colleen.obryant@alaska.gov::e109f5e3-d0ec-45dc-ade6-82974a6650b0" providerId="AD" clId="Web-{C1690BDA-976E-A272-7746-D4B9CFEC9B5E}" dt="2025-09-11T01:28:20.892" v="217" actId="20577"/>
          <ac:spMkLst>
            <pc:docMk/>
            <pc:sldMk cId="2833393672" sldId="342"/>
            <ac:spMk id="3" creationId="{06ADF694-F648-A091-ADB6-B8ED13DC9795}"/>
          </ac:spMkLst>
        </pc:spChg>
        <pc:spChg chg="mod">
          <ac:chgData name="O'Bryant, Colleen S (DPS)" userId="S::colleen.obryant@alaska.gov::e109f5e3-d0ec-45dc-ade6-82974a6650b0" providerId="AD" clId="Web-{C1690BDA-976E-A272-7746-D4B9CFEC9B5E}" dt="2025-09-11T01:16:07.938" v="199"/>
          <ac:spMkLst>
            <pc:docMk/>
            <pc:sldMk cId="2833393672" sldId="342"/>
            <ac:spMk id="4" creationId="{F78DA69A-2570-77C3-12CD-697287F3E5A5}"/>
          </ac:spMkLst>
        </pc:spChg>
        <pc:spChg chg="add">
          <ac:chgData name="O'Bryant, Colleen S (DPS)" userId="S::colleen.obryant@alaska.gov::e109f5e3-d0ec-45dc-ade6-82974a6650b0" providerId="AD" clId="Web-{C1690BDA-976E-A272-7746-D4B9CFEC9B5E}" dt="2025-09-11T01:16:07.938" v="199"/>
          <ac:spMkLst>
            <pc:docMk/>
            <pc:sldMk cId="2833393672" sldId="342"/>
            <ac:spMk id="9" creationId="{100EDD19-6802-4EC3-95CE-CFFAB042CFD6}"/>
          </ac:spMkLst>
        </pc:spChg>
        <pc:spChg chg="add">
          <ac:chgData name="O'Bryant, Colleen S (DPS)" userId="S::colleen.obryant@alaska.gov::e109f5e3-d0ec-45dc-ade6-82974a6650b0" providerId="AD" clId="Web-{C1690BDA-976E-A272-7746-D4B9CFEC9B5E}" dt="2025-09-11T01:16:07.938" v="199"/>
          <ac:spMkLst>
            <pc:docMk/>
            <pc:sldMk cId="2833393672" sldId="342"/>
            <ac:spMk id="11" creationId="{DB17E863-922E-4C26-BD64-E8FD41D28661}"/>
          </ac:spMkLst>
        </pc:spChg>
      </pc:sldChg>
      <pc:sldChg chg="addSp modSp add mod replId setBg">
        <pc:chgData name="O'Bryant, Colleen S (DPS)" userId="S::colleen.obryant@alaska.gov::e109f5e3-d0ec-45dc-ade6-82974a6650b0" providerId="AD" clId="Web-{C1690BDA-976E-A272-7746-D4B9CFEC9B5E}" dt="2025-09-11T01:28:34.830" v="218"/>
        <pc:sldMkLst>
          <pc:docMk/>
          <pc:sldMk cId="1110054195" sldId="343"/>
        </pc:sldMkLst>
        <pc:spChg chg="mod">
          <ac:chgData name="O'Bryant, Colleen S (DPS)" userId="S::colleen.obryant@alaska.gov::e109f5e3-d0ec-45dc-ade6-82974a6650b0" providerId="AD" clId="Web-{C1690BDA-976E-A272-7746-D4B9CFEC9B5E}" dt="2025-09-11T01:28:34.830" v="218"/>
          <ac:spMkLst>
            <pc:docMk/>
            <pc:sldMk cId="1110054195" sldId="343"/>
            <ac:spMk id="2" creationId="{5E854585-CAB2-10A3-EAF6-0244202A5261}"/>
          </ac:spMkLst>
        </pc:spChg>
        <pc:spChg chg="mod">
          <ac:chgData name="O'Bryant, Colleen S (DPS)" userId="S::colleen.obryant@alaska.gov::e109f5e3-d0ec-45dc-ade6-82974a6650b0" providerId="AD" clId="Web-{C1690BDA-976E-A272-7746-D4B9CFEC9B5E}" dt="2025-09-11T01:28:34.830" v="218"/>
          <ac:spMkLst>
            <pc:docMk/>
            <pc:sldMk cId="1110054195" sldId="343"/>
            <ac:spMk id="3" creationId="{3CE7D351-44DF-AFBA-F17A-C3539A122216}"/>
          </ac:spMkLst>
        </pc:spChg>
        <pc:spChg chg="mod">
          <ac:chgData name="O'Bryant, Colleen S (DPS)" userId="S::colleen.obryant@alaska.gov::e109f5e3-d0ec-45dc-ade6-82974a6650b0" providerId="AD" clId="Web-{C1690BDA-976E-A272-7746-D4B9CFEC9B5E}" dt="2025-09-11T01:28:34.830" v="218"/>
          <ac:spMkLst>
            <pc:docMk/>
            <pc:sldMk cId="1110054195" sldId="343"/>
            <ac:spMk id="4" creationId="{B88EAAA3-BF9C-5623-39F9-366E641BF45F}"/>
          </ac:spMkLst>
        </pc:spChg>
        <pc:spChg chg="add">
          <ac:chgData name="O'Bryant, Colleen S (DPS)" userId="S::colleen.obryant@alaska.gov::e109f5e3-d0ec-45dc-ade6-82974a6650b0" providerId="AD" clId="Web-{C1690BDA-976E-A272-7746-D4B9CFEC9B5E}" dt="2025-09-11T01:28:34.830" v="218"/>
          <ac:spMkLst>
            <pc:docMk/>
            <pc:sldMk cId="1110054195" sldId="343"/>
            <ac:spMk id="9" creationId="{100EDD19-6802-4EC3-95CE-CFFAB042CFD6}"/>
          </ac:spMkLst>
        </pc:spChg>
        <pc:spChg chg="add">
          <ac:chgData name="O'Bryant, Colleen S (DPS)" userId="S::colleen.obryant@alaska.gov::e109f5e3-d0ec-45dc-ade6-82974a6650b0" providerId="AD" clId="Web-{C1690BDA-976E-A272-7746-D4B9CFEC9B5E}" dt="2025-09-11T01:28:34.830" v="218"/>
          <ac:spMkLst>
            <pc:docMk/>
            <pc:sldMk cId="1110054195" sldId="343"/>
            <ac:spMk id="11" creationId="{DB17E863-922E-4C26-BD64-E8FD41D28661}"/>
          </ac:spMkLst>
        </pc:spChg>
      </pc:sldChg>
      <pc:sldChg chg="addSp modSp add mod replId setBg">
        <pc:chgData name="O'Bryant, Colleen S (DPS)" userId="S::colleen.obryant@alaska.gov::e109f5e3-d0ec-45dc-ade6-82974a6650b0" providerId="AD" clId="Web-{C1690BDA-976E-A272-7746-D4B9CFEC9B5E}" dt="2025-09-11T01:29:04.331" v="224"/>
        <pc:sldMkLst>
          <pc:docMk/>
          <pc:sldMk cId="3960799651" sldId="344"/>
        </pc:sldMkLst>
        <pc:spChg chg="mod">
          <ac:chgData name="O'Bryant, Colleen S (DPS)" userId="S::colleen.obryant@alaska.gov::e109f5e3-d0ec-45dc-ade6-82974a6650b0" providerId="AD" clId="Web-{C1690BDA-976E-A272-7746-D4B9CFEC9B5E}" dt="2025-09-11T01:29:04.331" v="224"/>
          <ac:spMkLst>
            <pc:docMk/>
            <pc:sldMk cId="3960799651" sldId="344"/>
            <ac:spMk id="2" creationId="{46BF8DF3-6892-DC2B-460B-467A6EAD240A}"/>
          </ac:spMkLst>
        </pc:spChg>
        <pc:spChg chg="mod ord">
          <ac:chgData name="O'Bryant, Colleen S (DPS)" userId="S::colleen.obryant@alaska.gov::e109f5e3-d0ec-45dc-ade6-82974a6650b0" providerId="AD" clId="Web-{C1690BDA-976E-A272-7746-D4B9CFEC9B5E}" dt="2025-09-11T01:29:04.331" v="224"/>
          <ac:spMkLst>
            <pc:docMk/>
            <pc:sldMk cId="3960799651" sldId="344"/>
            <ac:spMk id="3" creationId="{25F25A27-9051-065B-B0F0-54518B0FAE8C}"/>
          </ac:spMkLst>
        </pc:spChg>
        <pc:spChg chg="mod">
          <ac:chgData name="O'Bryant, Colleen S (DPS)" userId="S::colleen.obryant@alaska.gov::e109f5e3-d0ec-45dc-ade6-82974a6650b0" providerId="AD" clId="Web-{C1690BDA-976E-A272-7746-D4B9CFEC9B5E}" dt="2025-09-11T01:29:04.331" v="224"/>
          <ac:spMkLst>
            <pc:docMk/>
            <pc:sldMk cId="3960799651" sldId="344"/>
            <ac:spMk id="4" creationId="{999DA630-A947-5DAF-D8D1-9306D6F4B9A7}"/>
          </ac:spMkLst>
        </pc:spChg>
        <pc:spChg chg="add">
          <ac:chgData name="O'Bryant, Colleen S (DPS)" userId="S::colleen.obryant@alaska.gov::e109f5e3-d0ec-45dc-ade6-82974a6650b0" providerId="AD" clId="Web-{C1690BDA-976E-A272-7746-D4B9CFEC9B5E}" dt="2025-09-11T01:29:04.331" v="224"/>
          <ac:spMkLst>
            <pc:docMk/>
            <pc:sldMk cId="3960799651" sldId="344"/>
            <ac:spMk id="9" creationId="{70DFC902-7D23-471A-B557-B6B6917D7A0D}"/>
          </ac:spMkLst>
        </pc:spChg>
        <pc:spChg chg="add">
          <ac:chgData name="O'Bryant, Colleen S (DPS)" userId="S::colleen.obryant@alaska.gov::e109f5e3-d0ec-45dc-ade6-82974a6650b0" providerId="AD" clId="Web-{C1690BDA-976E-A272-7746-D4B9CFEC9B5E}" dt="2025-09-11T01:29:04.331" v="224"/>
          <ac:spMkLst>
            <pc:docMk/>
            <pc:sldMk cId="3960799651" sldId="344"/>
            <ac:spMk id="11" creationId="{A55D5633-D557-4DCA-982C-FF36EB7A1C00}"/>
          </ac:spMkLst>
        </pc:spChg>
        <pc:spChg chg="add">
          <ac:chgData name="O'Bryant, Colleen S (DPS)" userId="S::colleen.obryant@alaska.gov::e109f5e3-d0ec-45dc-ade6-82974a6650b0" providerId="AD" clId="Web-{C1690BDA-976E-A272-7746-D4B9CFEC9B5E}" dt="2025-09-11T01:29:04.331" v="224"/>
          <ac:spMkLst>
            <pc:docMk/>
            <pc:sldMk cId="3960799651" sldId="344"/>
            <ac:spMk id="13" creationId="{450D3AD2-FA80-415F-A9CE-54D884561CD7}"/>
          </ac:spMkLst>
        </pc:spChg>
      </pc:sldChg>
      <pc:sldChg chg="addSp delSp modSp add del replId">
        <pc:chgData name="O'Bryant, Colleen S (DPS)" userId="S::colleen.obryant@alaska.gov::e109f5e3-d0ec-45dc-ade6-82974a6650b0" providerId="AD" clId="Web-{C1690BDA-976E-A272-7746-D4B9CFEC9B5E}" dt="2025-09-11T01:36:25.067" v="506"/>
        <pc:sldMkLst>
          <pc:docMk/>
          <pc:sldMk cId="95243454" sldId="345"/>
        </pc:sldMkLst>
      </pc:sldChg>
      <pc:sldChg chg="addSp modSp new mod setBg">
        <pc:chgData name="O'Bryant, Colleen S (DPS)" userId="S::colleen.obryant@alaska.gov::e109f5e3-d0ec-45dc-ade6-82974a6650b0" providerId="AD" clId="Web-{C1690BDA-976E-A272-7746-D4B9CFEC9B5E}" dt="2025-09-11T01:36:39.973" v="508"/>
        <pc:sldMkLst>
          <pc:docMk/>
          <pc:sldMk cId="1607494404" sldId="346"/>
        </pc:sldMkLst>
        <pc:spChg chg="mod">
          <ac:chgData name="O'Bryant, Colleen S (DPS)" userId="S::colleen.obryant@alaska.gov::e109f5e3-d0ec-45dc-ade6-82974a6650b0" providerId="AD" clId="Web-{C1690BDA-976E-A272-7746-D4B9CFEC9B5E}" dt="2025-09-11T01:36:39.973" v="508"/>
          <ac:spMkLst>
            <pc:docMk/>
            <pc:sldMk cId="1607494404" sldId="346"/>
            <ac:spMk id="2" creationId="{5A18FAD4-843C-7C2A-0768-ECB7F20F9EC4}"/>
          </ac:spMkLst>
        </pc:spChg>
        <pc:spChg chg="mod">
          <ac:chgData name="O'Bryant, Colleen S (DPS)" userId="S::colleen.obryant@alaska.gov::e109f5e3-d0ec-45dc-ade6-82974a6650b0" providerId="AD" clId="Web-{C1690BDA-976E-A272-7746-D4B9CFEC9B5E}" dt="2025-09-11T01:36:39.973" v="508"/>
          <ac:spMkLst>
            <pc:docMk/>
            <pc:sldMk cId="1607494404" sldId="346"/>
            <ac:spMk id="3" creationId="{6CD2F89C-062C-0BDE-E08E-63A0AA9FCAA6}"/>
          </ac:spMkLst>
        </pc:spChg>
        <pc:spChg chg="mod">
          <ac:chgData name="O'Bryant, Colleen S (DPS)" userId="S::colleen.obryant@alaska.gov::e109f5e3-d0ec-45dc-ade6-82974a6650b0" providerId="AD" clId="Web-{C1690BDA-976E-A272-7746-D4B9CFEC9B5E}" dt="2025-09-11T01:36:39.973" v="508"/>
          <ac:spMkLst>
            <pc:docMk/>
            <pc:sldMk cId="1607494404" sldId="346"/>
            <ac:spMk id="4" creationId="{9C42E4BF-1E76-72E2-390B-D9EDD68BCE71}"/>
          </ac:spMkLst>
        </pc:spChg>
        <pc:spChg chg="add">
          <ac:chgData name="O'Bryant, Colleen S (DPS)" userId="S::colleen.obryant@alaska.gov::e109f5e3-d0ec-45dc-ade6-82974a6650b0" providerId="AD" clId="Web-{C1690BDA-976E-A272-7746-D4B9CFEC9B5E}" dt="2025-09-11T01:36:39.973" v="508"/>
          <ac:spMkLst>
            <pc:docMk/>
            <pc:sldMk cId="1607494404" sldId="346"/>
            <ac:spMk id="9" creationId="{A2679492-7988-4050-9056-542444452411}"/>
          </ac:spMkLst>
        </pc:spChg>
        <pc:spChg chg="add">
          <ac:chgData name="O'Bryant, Colleen S (DPS)" userId="S::colleen.obryant@alaska.gov::e109f5e3-d0ec-45dc-ade6-82974a6650b0" providerId="AD" clId="Web-{C1690BDA-976E-A272-7746-D4B9CFEC9B5E}" dt="2025-09-11T01:36:39.973" v="508"/>
          <ac:spMkLst>
            <pc:docMk/>
            <pc:sldMk cId="1607494404" sldId="346"/>
            <ac:spMk id="11" creationId="{B091B163-7D61-4891-ABCF-5C13D9C418D0}"/>
          </ac:spMkLst>
        </pc:spChg>
        <pc:grpChg chg="add">
          <ac:chgData name="O'Bryant, Colleen S (DPS)" userId="S::colleen.obryant@alaska.gov::e109f5e3-d0ec-45dc-ade6-82974a6650b0" providerId="AD" clId="Web-{C1690BDA-976E-A272-7746-D4B9CFEC9B5E}" dt="2025-09-11T01:36:39.973" v="508"/>
          <ac:grpSpMkLst>
            <pc:docMk/>
            <pc:sldMk cId="1607494404" sldId="346"/>
            <ac:grpSpMk id="13" creationId="{0474DF76-993E-44DE-AFB0-C416182ACECF}"/>
          </ac:grpSpMkLst>
        </pc:grpChg>
        <pc:cxnChg chg="add">
          <ac:chgData name="O'Bryant, Colleen S (DPS)" userId="S::colleen.obryant@alaska.gov::e109f5e3-d0ec-45dc-ade6-82974a6650b0" providerId="AD" clId="Web-{C1690BDA-976E-A272-7746-D4B9CFEC9B5E}" dt="2025-09-11T01:36:39.973" v="508"/>
          <ac:cxnSpMkLst>
            <pc:docMk/>
            <pc:sldMk cId="1607494404" sldId="346"/>
            <ac:cxnSpMk id="18" creationId="{C49DA8F6-BCC1-4447-B54C-57856834B94B}"/>
          </ac:cxnSpMkLst>
        </pc:cxnChg>
      </pc:sldChg>
    </pc:docChg>
  </pc:docChgLst>
  <pc:docChgLst>
    <pc:chgData name="Foster, Charles R (DPS)" userId="68b8295d-f7cb-4246-ad46-a6e6ef7305ee" providerId="ADAL" clId="{4D4CBA84-A611-4E0C-9F7E-D9E0F443973E}"/>
    <pc:docChg chg="custSel modSld">
      <pc:chgData name="Foster, Charles R (DPS)" userId="68b8295d-f7cb-4246-ad46-a6e6ef7305ee" providerId="ADAL" clId="{4D4CBA84-A611-4E0C-9F7E-D9E0F443973E}" dt="2025-10-01T23:23:49.158" v="61" actId="1076"/>
      <pc:docMkLst>
        <pc:docMk/>
      </pc:docMkLst>
      <pc:sldChg chg="modSp mod">
        <pc:chgData name="Foster, Charles R (DPS)" userId="68b8295d-f7cb-4246-ad46-a6e6ef7305ee" providerId="ADAL" clId="{4D4CBA84-A611-4E0C-9F7E-D9E0F443973E}" dt="2025-10-01T22:45:29.070" v="3" actId="14100"/>
        <pc:sldMkLst>
          <pc:docMk/>
          <pc:sldMk cId="3244243107" sldId="257"/>
        </pc:sldMkLst>
        <pc:spChg chg="mod">
          <ac:chgData name="Foster, Charles R (DPS)" userId="68b8295d-f7cb-4246-ad46-a6e6ef7305ee" providerId="ADAL" clId="{4D4CBA84-A611-4E0C-9F7E-D9E0F443973E}" dt="2025-10-01T22:45:22.219" v="1" actId="1076"/>
          <ac:spMkLst>
            <pc:docMk/>
            <pc:sldMk cId="3244243107" sldId="257"/>
            <ac:spMk id="14" creationId="{AEB28B13-66C2-4C3D-8AB5-94343686CDDB}"/>
          </ac:spMkLst>
        </pc:spChg>
        <pc:cxnChg chg="mod">
          <ac:chgData name="Foster, Charles R (DPS)" userId="68b8295d-f7cb-4246-ad46-a6e6ef7305ee" providerId="ADAL" clId="{4D4CBA84-A611-4E0C-9F7E-D9E0F443973E}" dt="2025-10-01T22:45:25.803" v="2" actId="14100"/>
          <ac:cxnSpMkLst>
            <pc:docMk/>
            <pc:sldMk cId="3244243107" sldId="257"/>
            <ac:cxnSpMk id="11" creationId="{00000000-0000-0000-0000-000000000000}"/>
          </ac:cxnSpMkLst>
        </pc:cxnChg>
        <pc:cxnChg chg="mod">
          <ac:chgData name="Foster, Charles R (DPS)" userId="68b8295d-f7cb-4246-ad46-a6e6ef7305ee" providerId="ADAL" clId="{4D4CBA84-A611-4E0C-9F7E-D9E0F443973E}" dt="2025-10-01T22:45:29.070" v="3" actId="14100"/>
          <ac:cxnSpMkLst>
            <pc:docMk/>
            <pc:sldMk cId="3244243107" sldId="257"/>
            <ac:cxnSpMk id="15" creationId="{F959668C-2016-4FB6-A42B-C7D1CCF9FAF9}"/>
          </ac:cxnSpMkLst>
        </pc:cxnChg>
      </pc:sldChg>
      <pc:sldChg chg="modSp mod">
        <pc:chgData name="Foster, Charles R (DPS)" userId="68b8295d-f7cb-4246-ad46-a6e6ef7305ee" providerId="ADAL" clId="{4D4CBA84-A611-4E0C-9F7E-D9E0F443973E}" dt="2025-10-01T22:45:52.034" v="12" actId="20577"/>
        <pc:sldMkLst>
          <pc:docMk/>
          <pc:sldMk cId="3354238170" sldId="258"/>
        </pc:sldMkLst>
        <pc:spChg chg="mod">
          <ac:chgData name="Foster, Charles R (DPS)" userId="68b8295d-f7cb-4246-ad46-a6e6ef7305ee" providerId="ADAL" clId="{4D4CBA84-A611-4E0C-9F7E-D9E0F443973E}" dt="2025-10-01T22:45:52.034" v="12" actId="20577"/>
          <ac:spMkLst>
            <pc:docMk/>
            <pc:sldMk cId="3354238170" sldId="258"/>
            <ac:spMk id="4" creationId="{00000000-0000-0000-0000-000000000000}"/>
          </ac:spMkLst>
        </pc:spChg>
      </pc:sldChg>
      <pc:sldChg chg="addSp delSp modSp mod">
        <pc:chgData name="Foster, Charles R (DPS)" userId="68b8295d-f7cb-4246-ad46-a6e6ef7305ee" providerId="ADAL" clId="{4D4CBA84-A611-4E0C-9F7E-D9E0F443973E}" dt="2025-10-01T22:49:07.799" v="35" actId="14100"/>
        <pc:sldMkLst>
          <pc:docMk/>
          <pc:sldMk cId="2391240959" sldId="260"/>
        </pc:sldMkLst>
        <pc:spChg chg="mod">
          <ac:chgData name="Foster, Charles R (DPS)" userId="68b8295d-f7cb-4246-ad46-a6e6ef7305ee" providerId="ADAL" clId="{4D4CBA84-A611-4E0C-9F7E-D9E0F443973E}" dt="2025-10-01T22:47:44.152" v="30" actId="1076"/>
          <ac:spMkLst>
            <pc:docMk/>
            <pc:sldMk cId="2391240959" sldId="260"/>
            <ac:spMk id="6" creationId="{00000000-0000-0000-0000-000000000000}"/>
          </ac:spMkLst>
        </pc:spChg>
        <pc:picChg chg="del">
          <ac:chgData name="Foster, Charles R (DPS)" userId="68b8295d-f7cb-4246-ad46-a6e6ef7305ee" providerId="ADAL" clId="{4D4CBA84-A611-4E0C-9F7E-D9E0F443973E}" dt="2025-10-01T22:48:53.210" v="31" actId="478"/>
          <ac:picMkLst>
            <pc:docMk/>
            <pc:sldMk cId="2391240959" sldId="260"/>
            <ac:picMk id="8" creationId="{1DED92FA-CFFA-897F-619F-CA68EFAA56C1}"/>
          </ac:picMkLst>
        </pc:picChg>
        <pc:picChg chg="add mod">
          <ac:chgData name="Foster, Charles R (DPS)" userId="68b8295d-f7cb-4246-ad46-a6e6ef7305ee" providerId="ADAL" clId="{4D4CBA84-A611-4E0C-9F7E-D9E0F443973E}" dt="2025-10-01T22:49:07.799" v="35" actId="14100"/>
          <ac:picMkLst>
            <pc:docMk/>
            <pc:sldMk cId="2391240959" sldId="260"/>
            <ac:picMk id="10" creationId="{535D0661-6A6D-341E-240E-20FA17B8865E}"/>
          </ac:picMkLst>
        </pc:picChg>
      </pc:sldChg>
      <pc:sldChg chg="addSp delSp modSp mod">
        <pc:chgData name="Foster, Charles R (DPS)" userId="68b8295d-f7cb-4246-ad46-a6e6ef7305ee" providerId="ADAL" clId="{4D4CBA84-A611-4E0C-9F7E-D9E0F443973E}" dt="2025-10-01T22:49:54.156" v="39" actId="1076"/>
        <pc:sldMkLst>
          <pc:docMk/>
          <pc:sldMk cId="159461691" sldId="262"/>
        </pc:sldMkLst>
        <pc:picChg chg="del">
          <ac:chgData name="Foster, Charles R (DPS)" userId="68b8295d-f7cb-4246-ad46-a6e6ef7305ee" providerId="ADAL" clId="{4D4CBA84-A611-4E0C-9F7E-D9E0F443973E}" dt="2025-10-01T22:49:45.905" v="36" actId="478"/>
          <ac:picMkLst>
            <pc:docMk/>
            <pc:sldMk cId="159461691" sldId="262"/>
            <ac:picMk id="4" creationId="{72DA494F-100F-44DA-8556-5AF8D8D7B84C}"/>
          </ac:picMkLst>
        </pc:picChg>
        <pc:picChg chg="add mod">
          <ac:chgData name="Foster, Charles R (DPS)" userId="68b8295d-f7cb-4246-ad46-a6e6ef7305ee" providerId="ADAL" clId="{4D4CBA84-A611-4E0C-9F7E-D9E0F443973E}" dt="2025-10-01T22:49:54.156" v="39" actId="1076"/>
          <ac:picMkLst>
            <pc:docMk/>
            <pc:sldMk cId="159461691" sldId="262"/>
            <ac:picMk id="6" creationId="{1BC83441-D05F-D327-21BD-C2FDD493B3B8}"/>
          </ac:picMkLst>
        </pc:picChg>
      </pc:sldChg>
      <pc:sldChg chg="modSp mod">
        <pc:chgData name="Foster, Charles R (DPS)" userId="68b8295d-f7cb-4246-ad46-a6e6ef7305ee" providerId="ADAL" clId="{4D4CBA84-A611-4E0C-9F7E-D9E0F443973E}" dt="2025-10-01T22:50:12.331" v="46" actId="20577"/>
        <pc:sldMkLst>
          <pc:docMk/>
          <pc:sldMk cId="4037413382" sldId="265"/>
        </pc:sldMkLst>
        <pc:spChg chg="mod">
          <ac:chgData name="Foster, Charles R (DPS)" userId="68b8295d-f7cb-4246-ad46-a6e6ef7305ee" providerId="ADAL" clId="{4D4CBA84-A611-4E0C-9F7E-D9E0F443973E}" dt="2025-10-01T22:50:12.331" v="46" actId="20577"/>
          <ac:spMkLst>
            <pc:docMk/>
            <pc:sldMk cId="4037413382" sldId="265"/>
            <ac:spMk id="4" creationId="{00000000-0000-0000-0000-000000000000}"/>
          </ac:spMkLst>
        </pc:spChg>
      </pc:sldChg>
      <pc:sldChg chg="modSp mod">
        <pc:chgData name="Foster, Charles R (DPS)" userId="68b8295d-f7cb-4246-ad46-a6e6ef7305ee" providerId="ADAL" clId="{4D4CBA84-A611-4E0C-9F7E-D9E0F443973E}" dt="2025-10-01T23:23:49.158" v="61" actId="1076"/>
        <pc:sldMkLst>
          <pc:docMk/>
          <pc:sldMk cId="408156654" sldId="277"/>
        </pc:sldMkLst>
        <pc:spChg chg="mod">
          <ac:chgData name="Foster, Charles R (DPS)" userId="68b8295d-f7cb-4246-ad46-a6e6ef7305ee" providerId="ADAL" clId="{4D4CBA84-A611-4E0C-9F7E-D9E0F443973E}" dt="2025-10-01T23:23:49.158" v="61" actId="1076"/>
          <ac:spMkLst>
            <pc:docMk/>
            <pc:sldMk cId="408156654" sldId="277"/>
            <ac:spMk id="6" creationId="{00000000-0000-0000-0000-000000000000}"/>
          </ac:spMkLst>
        </pc:spChg>
      </pc:sldChg>
      <pc:sldChg chg="modSp mod">
        <pc:chgData name="Foster, Charles R (DPS)" userId="68b8295d-f7cb-4246-ad46-a6e6ef7305ee" providerId="ADAL" clId="{4D4CBA84-A611-4E0C-9F7E-D9E0F443973E}" dt="2025-10-01T23:09:35.346" v="53" actId="14100"/>
        <pc:sldMkLst>
          <pc:docMk/>
          <pc:sldMk cId="271955820" sldId="334"/>
        </pc:sldMkLst>
        <pc:spChg chg="mod">
          <ac:chgData name="Foster, Charles R (DPS)" userId="68b8295d-f7cb-4246-ad46-a6e6ef7305ee" providerId="ADAL" clId="{4D4CBA84-A611-4E0C-9F7E-D9E0F443973E}" dt="2025-10-01T23:09:35.346" v="53" actId="14100"/>
          <ac:spMkLst>
            <pc:docMk/>
            <pc:sldMk cId="271955820" sldId="334"/>
            <ac:spMk id="4" creationId="{97A44E25-FC63-20CD-C1A6-90BF1F8E4122}"/>
          </ac:spMkLst>
        </pc:spChg>
      </pc:sldChg>
      <pc:sldChg chg="modSp mod">
        <pc:chgData name="Foster, Charles R (DPS)" userId="68b8295d-f7cb-4246-ad46-a6e6ef7305ee" providerId="ADAL" clId="{4D4CBA84-A611-4E0C-9F7E-D9E0F443973E}" dt="2025-10-01T22:50:55.224" v="50" actId="20577"/>
        <pc:sldMkLst>
          <pc:docMk/>
          <pc:sldMk cId="6167465" sldId="335"/>
        </pc:sldMkLst>
        <pc:spChg chg="mod">
          <ac:chgData name="Foster, Charles R (DPS)" userId="68b8295d-f7cb-4246-ad46-a6e6ef7305ee" providerId="ADAL" clId="{4D4CBA84-A611-4E0C-9F7E-D9E0F443973E}" dt="2025-10-01T22:50:55.224" v="50" actId="20577"/>
          <ac:spMkLst>
            <pc:docMk/>
            <pc:sldMk cId="6167465" sldId="335"/>
            <ac:spMk id="28" creationId="{34DB1C30-196B-9527-2096-2B4F37FF8DD2}"/>
          </ac:spMkLst>
        </pc:spChg>
      </pc:sldChg>
      <pc:sldChg chg="modSp mod">
        <pc:chgData name="Foster, Charles R (DPS)" userId="68b8295d-f7cb-4246-ad46-a6e6ef7305ee" providerId="ADAL" clId="{4D4CBA84-A611-4E0C-9F7E-D9E0F443973E}" dt="2025-10-01T23:10:39.682" v="55" actId="1076"/>
        <pc:sldMkLst>
          <pc:docMk/>
          <pc:sldMk cId="1607494404" sldId="346"/>
        </pc:sldMkLst>
        <pc:spChg chg="mod">
          <ac:chgData name="Foster, Charles R (DPS)" userId="68b8295d-f7cb-4246-ad46-a6e6ef7305ee" providerId="ADAL" clId="{4D4CBA84-A611-4E0C-9F7E-D9E0F443973E}" dt="2025-10-01T23:10:39.682" v="55" actId="1076"/>
          <ac:spMkLst>
            <pc:docMk/>
            <pc:sldMk cId="1607494404" sldId="346"/>
            <ac:spMk id="4" creationId="{9C42E4BF-1E76-72E2-390B-D9EDD68BCE71}"/>
          </ac:spMkLst>
        </pc:spChg>
      </pc:sldChg>
    </pc:docChg>
  </pc:docChgLst>
  <pc:docChgLst>
    <pc:chgData name="O'Bryant, Colleen S (DPS)" userId="S::colleen.obryant@alaska.gov::e109f5e3-d0ec-45dc-ade6-82974a6650b0" providerId="AD" clId="Web-{43A4522E-C9E9-DC8E-EC04-FA221B5CE84B}"/>
    <pc:docChg chg="addSld delSld modSld">
      <pc:chgData name="O'Bryant, Colleen S (DPS)" userId="S::colleen.obryant@alaska.gov::e109f5e3-d0ec-45dc-ade6-82974a6650b0" providerId="AD" clId="Web-{43A4522E-C9E9-DC8E-EC04-FA221B5CE84B}" dt="2025-09-16T21:20:25.174" v="275"/>
      <pc:docMkLst>
        <pc:docMk/>
      </pc:docMkLst>
      <pc:sldChg chg="modSp">
        <pc:chgData name="O'Bryant, Colleen S (DPS)" userId="S::colleen.obryant@alaska.gov::e109f5e3-d0ec-45dc-ade6-82974a6650b0" providerId="AD" clId="Web-{43A4522E-C9E9-DC8E-EC04-FA221B5CE84B}" dt="2025-09-16T21:13:36.055" v="144" actId="20577"/>
        <pc:sldMkLst>
          <pc:docMk/>
          <pc:sldMk cId="3805065711" sldId="270"/>
        </pc:sldMkLst>
        <pc:spChg chg="mod">
          <ac:chgData name="O'Bryant, Colleen S (DPS)" userId="S::colleen.obryant@alaska.gov::e109f5e3-d0ec-45dc-ade6-82974a6650b0" providerId="AD" clId="Web-{43A4522E-C9E9-DC8E-EC04-FA221B5CE84B}" dt="2025-09-16T21:13:36.055" v="144" actId="20577"/>
          <ac:spMkLst>
            <pc:docMk/>
            <pc:sldMk cId="3805065711" sldId="270"/>
            <ac:spMk id="2" creationId="{00000000-0000-0000-0000-000000000000}"/>
          </ac:spMkLst>
        </pc:spChg>
        <pc:spChg chg="mod">
          <ac:chgData name="O'Bryant, Colleen S (DPS)" userId="S::colleen.obryant@alaska.gov::e109f5e3-d0ec-45dc-ade6-82974a6650b0" providerId="AD" clId="Web-{43A4522E-C9E9-DC8E-EC04-FA221B5CE84B}" dt="2025-09-16T21:07:12.145" v="25" actId="20577"/>
          <ac:spMkLst>
            <pc:docMk/>
            <pc:sldMk cId="3805065711" sldId="270"/>
            <ac:spMk id="3" creationId="{00000000-0000-0000-0000-000000000000}"/>
          </ac:spMkLst>
        </pc:spChg>
      </pc:sldChg>
      <pc:sldChg chg="addSp delSp modSp mod setBg">
        <pc:chgData name="O'Bryant, Colleen S (DPS)" userId="S::colleen.obryant@alaska.gov::e109f5e3-d0ec-45dc-ade6-82974a6650b0" providerId="AD" clId="Web-{43A4522E-C9E9-DC8E-EC04-FA221B5CE84B}" dt="2025-09-16T21:13:42.711" v="148" actId="20577"/>
        <pc:sldMkLst>
          <pc:docMk/>
          <pc:sldMk cId="2559618592" sldId="271"/>
        </pc:sldMkLst>
        <pc:spChg chg="mod">
          <ac:chgData name="O'Bryant, Colleen S (DPS)" userId="S::colleen.obryant@alaska.gov::e109f5e3-d0ec-45dc-ade6-82974a6650b0" providerId="AD" clId="Web-{43A4522E-C9E9-DC8E-EC04-FA221B5CE84B}" dt="2025-09-16T21:13:42.711" v="148" actId="20577"/>
          <ac:spMkLst>
            <pc:docMk/>
            <pc:sldMk cId="2559618592" sldId="271"/>
            <ac:spMk id="2" creationId="{00000000-0000-0000-0000-000000000000}"/>
          </ac:spMkLst>
        </pc:spChg>
        <pc:spChg chg="mod ord">
          <ac:chgData name="O'Bryant, Colleen S (DPS)" userId="S::colleen.obryant@alaska.gov::e109f5e3-d0ec-45dc-ade6-82974a6650b0" providerId="AD" clId="Web-{43A4522E-C9E9-DC8E-EC04-FA221B5CE84B}" dt="2025-09-16T21:09:09.428" v="137"/>
          <ac:spMkLst>
            <pc:docMk/>
            <pc:sldMk cId="2559618592" sldId="271"/>
            <ac:spMk id="3" creationId="{00000000-0000-0000-0000-000000000000}"/>
          </ac:spMkLst>
        </pc:spChg>
        <pc:spChg chg="mod">
          <ac:chgData name="O'Bryant, Colleen S (DPS)" userId="S::colleen.obryant@alaska.gov::e109f5e3-d0ec-45dc-ade6-82974a6650b0" providerId="AD" clId="Web-{43A4522E-C9E9-DC8E-EC04-FA221B5CE84B}" dt="2025-09-16T21:09:09.428" v="137"/>
          <ac:spMkLst>
            <pc:docMk/>
            <pc:sldMk cId="2559618592" sldId="271"/>
            <ac:spMk id="4" creationId="{259F87AD-095F-F3ED-A670-B519D6E1544F}"/>
          </ac:spMkLst>
        </pc:spChg>
        <pc:spChg chg="add">
          <ac:chgData name="O'Bryant, Colleen S (DPS)" userId="S::colleen.obryant@alaska.gov::e109f5e3-d0ec-45dc-ade6-82974a6650b0" providerId="AD" clId="Web-{43A4522E-C9E9-DC8E-EC04-FA221B5CE84B}" dt="2025-09-16T21:09:09.428" v="137"/>
          <ac:spMkLst>
            <pc:docMk/>
            <pc:sldMk cId="2559618592" sldId="271"/>
            <ac:spMk id="15" creationId="{081EA652-8C6A-4E69-BEB9-170809474553}"/>
          </ac:spMkLst>
        </pc:spChg>
        <pc:spChg chg="add">
          <ac:chgData name="O'Bryant, Colleen S (DPS)" userId="S::colleen.obryant@alaska.gov::e109f5e3-d0ec-45dc-ade6-82974a6650b0" providerId="AD" clId="Web-{43A4522E-C9E9-DC8E-EC04-FA221B5CE84B}" dt="2025-09-16T21:09:09.428" v="137"/>
          <ac:spMkLst>
            <pc:docMk/>
            <pc:sldMk cId="2559618592" sldId="271"/>
            <ac:spMk id="17" creationId="{5298780A-33B9-4EA2-8F67-DE68AD62841B}"/>
          </ac:spMkLst>
        </pc:spChg>
        <pc:spChg chg="add">
          <ac:chgData name="O'Bryant, Colleen S (DPS)" userId="S::colleen.obryant@alaska.gov::e109f5e3-d0ec-45dc-ade6-82974a6650b0" providerId="AD" clId="Web-{43A4522E-C9E9-DC8E-EC04-FA221B5CE84B}" dt="2025-09-16T21:09:09.428" v="137"/>
          <ac:spMkLst>
            <pc:docMk/>
            <pc:sldMk cId="2559618592" sldId="271"/>
            <ac:spMk id="19" creationId="{7F488E8B-4E1E-4402-8935-D4E6C02615C7}"/>
          </ac:spMkLst>
        </pc:spChg>
        <pc:cxnChg chg="add">
          <ac:chgData name="O'Bryant, Colleen S (DPS)" userId="S::colleen.obryant@alaska.gov::e109f5e3-d0ec-45dc-ade6-82974a6650b0" providerId="AD" clId="Web-{43A4522E-C9E9-DC8E-EC04-FA221B5CE84B}" dt="2025-09-16T21:09:09.428" v="137"/>
          <ac:cxnSpMkLst>
            <pc:docMk/>
            <pc:sldMk cId="2559618592" sldId="271"/>
            <ac:cxnSpMk id="21" creationId="{23AAC9B5-8015-485C-ACF9-A750390E9A56}"/>
          </ac:cxnSpMkLst>
        </pc:cxnChg>
      </pc:sldChg>
      <pc:sldChg chg="modSp">
        <pc:chgData name="O'Bryant, Colleen S (DPS)" userId="S::colleen.obryant@alaska.gov::e109f5e3-d0ec-45dc-ade6-82974a6650b0" providerId="AD" clId="Web-{43A4522E-C9E9-DC8E-EC04-FA221B5CE84B}" dt="2025-09-16T21:13:46.977" v="157" actId="20577"/>
        <pc:sldMkLst>
          <pc:docMk/>
          <pc:sldMk cId="431515259" sldId="272"/>
        </pc:sldMkLst>
        <pc:spChg chg="mod">
          <ac:chgData name="O'Bryant, Colleen S (DPS)" userId="S::colleen.obryant@alaska.gov::e109f5e3-d0ec-45dc-ade6-82974a6650b0" providerId="AD" clId="Web-{43A4522E-C9E9-DC8E-EC04-FA221B5CE84B}" dt="2025-09-16T21:13:46.977" v="157" actId="20577"/>
          <ac:spMkLst>
            <pc:docMk/>
            <pc:sldMk cId="431515259" sldId="272"/>
            <ac:spMk id="2" creationId="{00000000-0000-0000-0000-000000000000}"/>
          </ac:spMkLst>
        </pc:spChg>
        <pc:spChg chg="mod">
          <ac:chgData name="O'Bryant, Colleen S (DPS)" userId="S::colleen.obryant@alaska.gov::e109f5e3-d0ec-45dc-ade6-82974a6650b0" providerId="AD" clId="Web-{43A4522E-C9E9-DC8E-EC04-FA221B5CE84B}" dt="2025-09-16T21:13:03.727" v="138" actId="20577"/>
          <ac:spMkLst>
            <pc:docMk/>
            <pc:sldMk cId="431515259" sldId="272"/>
            <ac:spMk id="3" creationId="{00000000-0000-0000-0000-000000000000}"/>
          </ac:spMkLst>
        </pc:spChg>
      </pc:sldChg>
      <pc:sldChg chg="modSp">
        <pc:chgData name="O'Bryant, Colleen S (DPS)" userId="S::colleen.obryant@alaska.gov::e109f5e3-d0ec-45dc-ade6-82974a6650b0" providerId="AD" clId="Web-{43A4522E-C9E9-DC8E-EC04-FA221B5CE84B}" dt="2025-09-16T21:14:02.196" v="175" actId="20577"/>
        <pc:sldMkLst>
          <pc:docMk/>
          <pc:sldMk cId="4194879168" sldId="273"/>
        </pc:sldMkLst>
        <pc:spChg chg="mod">
          <ac:chgData name="O'Bryant, Colleen S (DPS)" userId="S::colleen.obryant@alaska.gov::e109f5e3-d0ec-45dc-ade6-82974a6650b0" providerId="AD" clId="Web-{43A4522E-C9E9-DC8E-EC04-FA221B5CE84B}" dt="2025-09-16T21:14:02.196" v="175" actId="20577"/>
          <ac:spMkLst>
            <pc:docMk/>
            <pc:sldMk cId="4194879168" sldId="273"/>
            <ac:spMk id="2" creationId="{00000000-0000-0000-0000-000000000000}"/>
          </ac:spMkLst>
        </pc:spChg>
        <pc:spChg chg="mod">
          <ac:chgData name="O'Bryant, Colleen S (DPS)" userId="S::colleen.obryant@alaska.gov::e109f5e3-d0ec-45dc-ade6-82974a6650b0" providerId="AD" clId="Web-{43A4522E-C9E9-DC8E-EC04-FA221B5CE84B}" dt="2025-09-16T21:13:16.414" v="142" actId="20577"/>
          <ac:spMkLst>
            <pc:docMk/>
            <pc:sldMk cId="4194879168" sldId="273"/>
            <ac:spMk id="3" creationId="{00000000-0000-0000-0000-000000000000}"/>
          </ac:spMkLst>
        </pc:spChg>
      </pc:sldChg>
      <pc:sldChg chg="modSp">
        <pc:chgData name="O'Bryant, Colleen S (DPS)" userId="S::colleen.obryant@alaska.gov::e109f5e3-d0ec-45dc-ade6-82974a6650b0" providerId="AD" clId="Web-{43A4522E-C9E9-DC8E-EC04-FA221B5CE84B}" dt="2025-09-16T21:14:07.477" v="176" actId="20577"/>
        <pc:sldMkLst>
          <pc:docMk/>
          <pc:sldMk cId="2643994928" sldId="274"/>
        </pc:sldMkLst>
        <pc:spChg chg="mod">
          <ac:chgData name="O'Bryant, Colleen S (DPS)" userId="S::colleen.obryant@alaska.gov::e109f5e3-d0ec-45dc-ade6-82974a6650b0" providerId="AD" clId="Web-{43A4522E-C9E9-DC8E-EC04-FA221B5CE84B}" dt="2025-09-16T21:14:07.477" v="176" actId="20577"/>
          <ac:spMkLst>
            <pc:docMk/>
            <pc:sldMk cId="2643994928" sldId="274"/>
            <ac:spMk id="2" creationId="{00000000-0000-0000-0000-000000000000}"/>
          </ac:spMkLst>
        </pc:spChg>
      </pc:sldChg>
      <pc:sldChg chg="modSp del">
        <pc:chgData name="O'Bryant, Colleen S (DPS)" userId="S::colleen.obryant@alaska.gov::e109f5e3-d0ec-45dc-ade6-82974a6650b0" providerId="AD" clId="Web-{43A4522E-C9E9-DC8E-EC04-FA221B5CE84B}" dt="2025-09-16T21:14:21.836" v="178"/>
        <pc:sldMkLst>
          <pc:docMk/>
          <pc:sldMk cId="2539627022" sldId="276"/>
        </pc:sldMkLst>
      </pc:sldChg>
      <pc:sldChg chg="modSp">
        <pc:chgData name="O'Bryant, Colleen S (DPS)" userId="S::colleen.obryant@alaska.gov::e109f5e3-d0ec-45dc-ade6-82974a6650b0" providerId="AD" clId="Web-{43A4522E-C9E9-DC8E-EC04-FA221B5CE84B}" dt="2025-09-16T20:59:11.990" v="0" actId="1076"/>
        <pc:sldMkLst>
          <pc:docMk/>
          <pc:sldMk cId="3475869272" sldId="279"/>
        </pc:sldMkLst>
        <pc:graphicFrameChg chg="mod">
          <ac:chgData name="O'Bryant, Colleen S (DPS)" userId="S::colleen.obryant@alaska.gov::e109f5e3-d0ec-45dc-ade6-82974a6650b0" providerId="AD" clId="Web-{43A4522E-C9E9-DC8E-EC04-FA221B5CE84B}" dt="2025-09-16T20:59:11.990" v="0" actId="1076"/>
          <ac:graphicFrameMkLst>
            <pc:docMk/>
            <pc:sldMk cId="3475869272" sldId="279"/>
            <ac:graphicFrameMk id="5" creationId="{BC42A6D3-B1DF-48DE-8558-E359BFAE0398}"/>
          </ac:graphicFrameMkLst>
        </pc:graphicFrameChg>
      </pc:sldChg>
      <pc:sldChg chg="del">
        <pc:chgData name="O'Bryant, Colleen S (DPS)" userId="S::colleen.obryant@alaska.gov::e109f5e3-d0ec-45dc-ade6-82974a6650b0" providerId="AD" clId="Web-{43A4522E-C9E9-DC8E-EC04-FA221B5CE84B}" dt="2025-09-16T21:20:25.174" v="275"/>
        <pc:sldMkLst>
          <pc:docMk/>
          <pc:sldMk cId="1199864100" sldId="332"/>
        </pc:sldMkLst>
      </pc:sldChg>
      <pc:sldChg chg="del">
        <pc:chgData name="O'Bryant, Colleen S (DPS)" userId="S::colleen.obryant@alaska.gov::e109f5e3-d0ec-45dc-ade6-82974a6650b0" providerId="AD" clId="Web-{43A4522E-C9E9-DC8E-EC04-FA221B5CE84B}" dt="2025-09-16T21:20:25.174" v="274"/>
        <pc:sldMkLst>
          <pc:docMk/>
          <pc:sldMk cId="2070607743" sldId="333"/>
        </pc:sldMkLst>
      </pc:sldChg>
      <pc:sldChg chg="modSp new">
        <pc:chgData name="O'Bryant, Colleen S (DPS)" userId="S::colleen.obryant@alaska.gov::e109f5e3-d0ec-45dc-ade6-82974a6650b0" providerId="AD" clId="Web-{43A4522E-C9E9-DC8E-EC04-FA221B5CE84B}" dt="2025-09-16T21:18:52.968" v="231" actId="20577"/>
        <pc:sldMkLst>
          <pc:docMk/>
          <pc:sldMk cId="1798059575" sldId="347"/>
        </pc:sldMkLst>
        <pc:spChg chg="mod">
          <ac:chgData name="O'Bryant, Colleen S (DPS)" userId="S::colleen.obryant@alaska.gov::e109f5e3-d0ec-45dc-ade6-82974a6650b0" providerId="AD" clId="Web-{43A4522E-C9E9-DC8E-EC04-FA221B5CE84B}" dt="2025-09-16T21:17:38.246" v="209" actId="20577"/>
          <ac:spMkLst>
            <pc:docMk/>
            <pc:sldMk cId="1798059575" sldId="347"/>
            <ac:spMk id="2" creationId="{E86CFF29-66E0-C85C-63B7-FFA926E13753}"/>
          </ac:spMkLst>
        </pc:spChg>
        <pc:spChg chg="mod">
          <ac:chgData name="O'Bryant, Colleen S (DPS)" userId="S::colleen.obryant@alaska.gov::e109f5e3-d0ec-45dc-ade6-82974a6650b0" providerId="AD" clId="Web-{43A4522E-C9E9-DC8E-EC04-FA221B5CE84B}" dt="2025-09-16T21:18:52.968" v="231" actId="20577"/>
          <ac:spMkLst>
            <pc:docMk/>
            <pc:sldMk cId="1798059575" sldId="347"/>
            <ac:spMk id="3" creationId="{3BB073CC-80E5-B60A-1D42-85733C15ADE0}"/>
          </ac:spMkLst>
        </pc:spChg>
      </pc:sldChg>
      <pc:sldChg chg="addSp delSp modSp new">
        <pc:chgData name="O'Bryant, Colleen S (DPS)" userId="S::colleen.obryant@alaska.gov::e109f5e3-d0ec-45dc-ade6-82974a6650b0" providerId="AD" clId="Web-{43A4522E-C9E9-DC8E-EC04-FA221B5CE84B}" dt="2025-09-16T21:19:50.595" v="253" actId="20577"/>
        <pc:sldMkLst>
          <pc:docMk/>
          <pc:sldMk cId="1761211856" sldId="348"/>
        </pc:sldMkLst>
        <pc:spChg chg="mod">
          <ac:chgData name="O'Bryant, Colleen S (DPS)" userId="S::colleen.obryant@alaska.gov::e109f5e3-d0ec-45dc-ade6-82974a6650b0" providerId="AD" clId="Web-{43A4522E-C9E9-DC8E-EC04-FA221B5CE84B}" dt="2025-09-16T21:19:50.595" v="253" actId="20577"/>
          <ac:spMkLst>
            <pc:docMk/>
            <pc:sldMk cId="1761211856" sldId="348"/>
            <ac:spMk id="2" creationId="{EA36B507-17E8-F847-EC9D-FEFF5AEE6F1E}"/>
          </ac:spMkLst>
        </pc:spChg>
        <pc:picChg chg="add mod ord">
          <ac:chgData name="O'Bryant, Colleen S (DPS)" userId="S::colleen.obryant@alaska.gov::e109f5e3-d0ec-45dc-ade6-82974a6650b0" providerId="AD" clId="Web-{43A4522E-C9E9-DC8E-EC04-FA221B5CE84B}" dt="2025-09-16T21:19:22.625" v="233"/>
          <ac:picMkLst>
            <pc:docMk/>
            <pc:sldMk cId="1761211856" sldId="348"/>
            <ac:picMk id="5" creationId="{C60FBF5F-5F2C-DB82-C1EF-5FBFDECFAC86}"/>
          </ac:picMkLst>
        </pc:picChg>
      </pc:sldChg>
      <pc:sldChg chg="addSp delSp modSp new">
        <pc:chgData name="O'Bryant, Colleen S (DPS)" userId="S::colleen.obryant@alaska.gov::e109f5e3-d0ec-45dc-ade6-82974a6650b0" providerId="AD" clId="Web-{43A4522E-C9E9-DC8E-EC04-FA221B5CE84B}" dt="2025-09-16T21:20:07.111" v="273" actId="20577"/>
        <pc:sldMkLst>
          <pc:docMk/>
          <pc:sldMk cId="3168922906" sldId="349"/>
        </pc:sldMkLst>
        <pc:spChg chg="mod">
          <ac:chgData name="O'Bryant, Colleen S (DPS)" userId="S::colleen.obryant@alaska.gov::e109f5e3-d0ec-45dc-ade6-82974a6650b0" providerId="AD" clId="Web-{43A4522E-C9E9-DC8E-EC04-FA221B5CE84B}" dt="2025-09-16T21:20:07.111" v="273" actId="20577"/>
          <ac:spMkLst>
            <pc:docMk/>
            <pc:sldMk cId="3168922906" sldId="349"/>
            <ac:spMk id="2" creationId="{E1D7908D-6BAA-2CF9-2CF8-8872DC291C7E}"/>
          </ac:spMkLst>
        </pc:spChg>
        <pc:picChg chg="add mod ord">
          <ac:chgData name="O'Bryant, Colleen S (DPS)" userId="S::colleen.obryant@alaska.gov::e109f5e3-d0ec-45dc-ade6-82974a6650b0" providerId="AD" clId="Web-{43A4522E-C9E9-DC8E-EC04-FA221B5CE84B}" dt="2025-09-16T21:20:00.032" v="255"/>
          <ac:picMkLst>
            <pc:docMk/>
            <pc:sldMk cId="3168922906" sldId="349"/>
            <ac:picMk id="5" creationId="{D78CF868-1543-F660-E9E2-1E9A2FEA28B8}"/>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596A435-C418-4286-AF43-B3B59623259C}" type="doc">
      <dgm:prSet loTypeId="urn:microsoft.com/office/officeart/2005/8/layout/default" loCatId="list" qsTypeId="urn:microsoft.com/office/officeart/2005/8/quickstyle/simple1" qsCatId="simple" csTypeId="urn:microsoft.com/office/officeart/2005/8/colors/colorful2" csCatId="colorful" phldr="1"/>
      <dgm:spPr/>
      <dgm:t>
        <a:bodyPr/>
        <a:lstStyle/>
        <a:p>
          <a:endParaRPr lang="en-US"/>
        </a:p>
      </dgm:t>
    </dgm:pt>
    <dgm:pt modelId="{ACCD363F-AAA3-4687-A173-659EC0E53ADA}">
      <dgm:prSet/>
      <dgm:spPr/>
      <dgm:t>
        <a:bodyPr/>
        <a:lstStyle/>
        <a:p>
          <a:r>
            <a:rPr lang="en-US"/>
            <a:t>You are expected to participate in the learning process</a:t>
          </a:r>
        </a:p>
      </dgm:t>
    </dgm:pt>
    <dgm:pt modelId="{F9A98E30-3928-42E3-9AC7-F24E0487E13B}" type="parTrans" cxnId="{4572BCEA-DA94-46E3-85DD-1811F392FC75}">
      <dgm:prSet/>
      <dgm:spPr/>
      <dgm:t>
        <a:bodyPr/>
        <a:lstStyle/>
        <a:p>
          <a:pPr algn="ctr"/>
          <a:endParaRPr lang="en-US" sz="2000"/>
        </a:p>
      </dgm:t>
    </dgm:pt>
    <dgm:pt modelId="{4B9D5E82-3571-4699-B00F-2E58E77546A9}" type="sibTrans" cxnId="{4572BCEA-DA94-46E3-85DD-1811F392FC75}">
      <dgm:prSet/>
      <dgm:spPr/>
      <dgm:t>
        <a:bodyPr/>
        <a:lstStyle/>
        <a:p>
          <a:endParaRPr lang="en-US"/>
        </a:p>
      </dgm:t>
    </dgm:pt>
    <dgm:pt modelId="{AE1CB639-9D77-4F1A-9698-FE4D184101A4}">
      <dgm:prSet/>
      <dgm:spPr/>
      <dgm:t>
        <a:bodyPr/>
        <a:lstStyle/>
        <a:p>
          <a:r>
            <a:rPr lang="en-US"/>
            <a:t>Ask questions!</a:t>
          </a:r>
        </a:p>
      </dgm:t>
    </dgm:pt>
    <dgm:pt modelId="{E0462173-674E-46D4-9167-C3F558BA8BD6}" type="parTrans" cxnId="{5078338D-43EE-4060-AF7C-6F3DD4528FE1}">
      <dgm:prSet/>
      <dgm:spPr/>
      <dgm:t>
        <a:bodyPr/>
        <a:lstStyle/>
        <a:p>
          <a:pPr algn="ctr"/>
          <a:endParaRPr lang="en-US" sz="2000"/>
        </a:p>
      </dgm:t>
    </dgm:pt>
    <dgm:pt modelId="{C7011161-275F-44D8-B6BF-3FC27476A704}" type="sibTrans" cxnId="{5078338D-43EE-4060-AF7C-6F3DD4528FE1}">
      <dgm:prSet/>
      <dgm:spPr/>
      <dgm:t>
        <a:bodyPr/>
        <a:lstStyle/>
        <a:p>
          <a:endParaRPr lang="en-US"/>
        </a:p>
      </dgm:t>
    </dgm:pt>
    <dgm:pt modelId="{A86FF78C-28A1-46EA-9F14-1BE06384E350}">
      <dgm:prSet/>
      <dgm:spPr/>
      <dgm:t>
        <a:bodyPr/>
        <a:lstStyle/>
        <a:p>
          <a:r>
            <a:rPr lang="en-US"/>
            <a:t>Use the Breath Test Operator and Supervisor Manual as a study guide</a:t>
          </a:r>
        </a:p>
      </dgm:t>
    </dgm:pt>
    <dgm:pt modelId="{5BDD3E45-740C-4D4C-93C5-5CCBD47D6A85}" type="parTrans" cxnId="{5294612A-E6A4-47C5-BE7D-C6872B6DCCB6}">
      <dgm:prSet/>
      <dgm:spPr/>
      <dgm:t>
        <a:bodyPr/>
        <a:lstStyle/>
        <a:p>
          <a:pPr algn="ctr"/>
          <a:endParaRPr lang="en-US" sz="2000"/>
        </a:p>
      </dgm:t>
    </dgm:pt>
    <dgm:pt modelId="{0F1F7FA3-6FF4-48CA-9911-D70EB551072F}" type="sibTrans" cxnId="{5294612A-E6A4-47C5-BE7D-C6872B6DCCB6}">
      <dgm:prSet/>
      <dgm:spPr/>
      <dgm:t>
        <a:bodyPr/>
        <a:lstStyle/>
        <a:p>
          <a:endParaRPr lang="en-US"/>
        </a:p>
      </dgm:t>
    </dgm:pt>
    <dgm:pt modelId="{474EEB4D-1771-4E19-AE13-BF5A496C8854}">
      <dgm:prSet/>
      <dgm:spPr/>
      <dgm:t>
        <a:bodyPr/>
        <a:lstStyle/>
        <a:p>
          <a:r>
            <a:rPr lang="en-US" b="1"/>
            <a:t>The Alaska Breath Test Program wants you to succeed!</a:t>
          </a:r>
        </a:p>
      </dgm:t>
    </dgm:pt>
    <dgm:pt modelId="{452435FB-3595-4E0B-9D0A-2D8F1C5C5AB4}" type="parTrans" cxnId="{57FDC8A8-DE2E-4AA4-B5B5-CDBF85C271C2}">
      <dgm:prSet/>
      <dgm:spPr/>
      <dgm:t>
        <a:bodyPr/>
        <a:lstStyle/>
        <a:p>
          <a:pPr algn="ctr"/>
          <a:endParaRPr lang="en-US" sz="2000"/>
        </a:p>
      </dgm:t>
    </dgm:pt>
    <dgm:pt modelId="{9EF0EA59-DF8F-442D-8907-9135C8984AA3}" type="sibTrans" cxnId="{57FDC8A8-DE2E-4AA4-B5B5-CDBF85C271C2}">
      <dgm:prSet/>
      <dgm:spPr/>
      <dgm:t>
        <a:bodyPr/>
        <a:lstStyle/>
        <a:p>
          <a:endParaRPr lang="en-US"/>
        </a:p>
      </dgm:t>
    </dgm:pt>
    <dgm:pt modelId="{AA13BC5C-AC0A-444C-A012-F1C27E88BF24}">
      <dgm:prSet/>
      <dgm:spPr/>
      <dgm:t>
        <a:bodyPr/>
        <a:lstStyle/>
        <a:p>
          <a:r>
            <a:rPr lang="en-US"/>
            <a:t>Class is 4 hours in length</a:t>
          </a:r>
        </a:p>
      </dgm:t>
    </dgm:pt>
    <dgm:pt modelId="{46109BD3-8496-4EC7-874F-C878AE4B7872}" type="parTrans" cxnId="{9BBFEFE1-5183-4988-986F-E50B30F74C47}">
      <dgm:prSet/>
      <dgm:spPr/>
      <dgm:t>
        <a:bodyPr/>
        <a:lstStyle/>
        <a:p>
          <a:endParaRPr lang="en-US"/>
        </a:p>
      </dgm:t>
    </dgm:pt>
    <dgm:pt modelId="{35D1F8EB-9125-4211-87A7-9F37AC3CD363}" type="sibTrans" cxnId="{9BBFEFE1-5183-4988-986F-E50B30F74C47}">
      <dgm:prSet/>
      <dgm:spPr/>
      <dgm:t>
        <a:bodyPr/>
        <a:lstStyle/>
        <a:p>
          <a:endParaRPr lang="en-US"/>
        </a:p>
      </dgm:t>
    </dgm:pt>
    <dgm:pt modelId="{FA8FECE1-FCF5-4BCB-A26A-30988CFB4D2D}" type="pres">
      <dgm:prSet presAssocID="{8596A435-C418-4286-AF43-B3B59623259C}" presName="diagram" presStyleCnt="0">
        <dgm:presLayoutVars>
          <dgm:dir/>
          <dgm:resizeHandles val="exact"/>
        </dgm:presLayoutVars>
      </dgm:prSet>
      <dgm:spPr/>
    </dgm:pt>
    <dgm:pt modelId="{3785DA9A-C191-4202-8FC8-AEB745AA28C9}" type="pres">
      <dgm:prSet presAssocID="{AA13BC5C-AC0A-444C-A012-F1C27E88BF24}" presName="node" presStyleLbl="node1" presStyleIdx="0" presStyleCnt="5">
        <dgm:presLayoutVars>
          <dgm:bulletEnabled val="1"/>
        </dgm:presLayoutVars>
      </dgm:prSet>
      <dgm:spPr/>
    </dgm:pt>
    <dgm:pt modelId="{646F9EC9-CE4A-4CDB-AD82-569B5ECE8E61}" type="pres">
      <dgm:prSet presAssocID="{35D1F8EB-9125-4211-87A7-9F37AC3CD363}" presName="sibTrans" presStyleCnt="0"/>
      <dgm:spPr/>
    </dgm:pt>
    <dgm:pt modelId="{5CDCF03C-5B21-4CD9-88F1-9254C3A0B8ED}" type="pres">
      <dgm:prSet presAssocID="{ACCD363F-AAA3-4687-A173-659EC0E53ADA}" presName="node" presStyleLbl="node1" presStyleIdx="1" presStyleCnt="5">
        <dgm:presLayoutVars>
          <dgm:bulletEnabled val="1"/>
        </dgm:presLayoutVars>
      </dgm:prSet>
      <dgm:spPr/>
    </dgm:pt>
    <dgm:pt modelId="{D054B4B3-1B65-488B-BACC-ABF25CF54C2E}" type="pres">
      <dgm:prSet presAssocID="{4B9D5E82-3571-4699-B00F-2E58E77546A9}" presName="sibTrans" presStyleCnt="0"/>
      <dgm:spPr/>
    </dgm:pt>
    <dgm:pt modelId="{A1C9391F-7C5A-496D-8A28-311852DF1108}" type="pres">
      <dgm:prSet presAssocID="{AE1CB639-9D77-4F1A-9698-FE4D184101A4}" presName="node" presStyleLbl="node1" presStyleIdx="2" presStyleCnt="5">
        <dgm:presLayoutVars>
          <dgm:bulletEnabled val="1"/>
        </dgm:presLayoutVars>
      </dgm:prSet>
      <dgm:spPr/>
    </dgm:pt>
    <dgm:pt modelId="{F3CB18B7-221B-485D-A049-B7EF54240572}" type="pres">
      <dgm:prSet presAssocID="{C7011161-275F-44D8-B6BF-3FC27476A704}" presName="sibTrans" presStyleCnt="0"/>
      <dgm:spPr/>
    </dgm:pt>
    <dgm:pt modelId="{CF1C7FDA-2830-48DD-BB9F-69437ECC8BCF}" type="pres">
      <dgm:prSet presAssocID="{A86FF78C-28A1-46EA-9F14-1BE06384E350}" presName="node" presStyleLbl="node1" presStyleIdx="3" presStyleCnt="5">
        <dgm:presLayoutVars>
          <dgm:bulletEnabled val="1"/>
        </dgm:presLayoutVars>
      </dgm:prSet>
      <dgm:spPr/>
    </dgm:pt>
    <dgm:pt modelId="{AB9F316B-F938-4F1A-981C-19E5E26A9C70}" type="pres">
      <dgm:prSet presAssocID="{0F1F7FA3-6FF4-48CA-9911-D70EB551072F}" presName="sibTrans" presStyleCnt="0"/>
      <dgm:spPr/>
    </dgm:pt>
    <dgm:pt modelId="{28D25DB2-ECA6-4214-A5C2-E30319325F3A}" type="pres">
      <dgm:prSet presAssocID="{474EEB4D-1771-4E19-AE13-BF5A496C8854}" presName="node" presStyleLbl="node1" presStyleIdx="4" presStyleCnt="5">
        <dgm:presLayoutVars>
          <dgm:bulletEnabled val="1"/>
        </dgm:presLayoutVars>
      </dgm:prSet>
      <dgm:spPr/>
    </dgm:pt>
  </dgm:ptLst>
  <dgm:cxnLst>
    <dgm:cxn modelId="{225DB91E-26FB-470E-A032-A4CC10E1404E}" type="presOf" srcId="{ACCD363F-AAA3-4687-A173-659EC0E53ADA}" destId="{5CDCF03C-5B21-4CD9-88F1-9254C3A0B8ED}" srcOrd="0" destOrd="0" presId="urn:microsoft.com/office/officeart/2005/8/layout/default"/>
    <dgm:cxn modelId="{5294612A-E6A4-47C5-BE7D-C6872B6DCCB6}" srcId="{8596A435-C418-4286-AF43-B3B59623259C}" destId="{A86FF78C-28A1-46EA-9F14-1BE06384E350}" srcOrd="3" destOrd="0" parTransId="{5BDD3E45-740C-4D4C-93C5-5CCBD47D6A85}" sibTransId="{0F1F7FA3-6FF4-48CA-9911-D70EB551072F}"/>
    <dgm:cxn modelId="{15FB9B36-96CE-4EA7-9333-8331C6ACF9DC}" type="presOf" srcId="{AE1CB639-9D77-4F1A-9698-FE4D184101A4}" destId="{A1C9391F-7C5A-496D-8A28-311852DF1108}" srcOrd="0" destOrd="0" presId="urn:microsoft.com/office/officeart/2005/8/layout/default"/>
    <dgm:cxn modelId="{4087B55E-AC54-465B-B2EA-05973629783B}" type="presOf" srcId="{474EEB4D-1771-4E19-AE13-BF5A496C8854}" destId="{28D25DB2-ECA6-4214-A5C2-E30319325F3A}" srcOrd="0" destOrd="0" presId="urn:microsoft.com/office/officeart/2005/8/layout/default"/>
    <dgm:cxn modelId="{BA1F0878-8D4D-4E6A-87F3-C97862D6E36C}" type="presOf" srcId="{8596A435-C418-4286-AF43-B3B59623259C}" destId="{FA8FECE1-FCF5-4BCB-A26A-30988CFB4D2D}" srcOrd="0" destOrd="0" presId="urn:microsoft.com/office/officeart/2005/8/layout/default"/>
    <dgm:cxn modelId="{5078338D-43EE-4060-AF7C-6F3DD4528FE1}" srcId="{8596A435-C418-4286-AF43-B3B59623259C}" destId="{AE1CB639-9D77-4F1A-9698-FE4D184101A4}" srcOrd="2" destOrd="0" parTransId="{E0462173-674E-46D4-9167-C3F558BA8BD6}" sibTransId="{C7011161-275F-44D8-B6BF-3FC27476A704}"/>
    <dgm:cxn modelId="{46AA9EA6-457F-4539-9F74-848D27ABEA43}" type="presOf" srcId="{A86FF78C-28A1-46EA-9F14-1BE06384E350}" destId="{CF1C7FDA-2830-48DD-BB9F-69437ECC8BCF}" srcOrd="0" destOrd="0" presId="urn:microsoft.com/office/officeart/2005/8/layout/default"/>
    <dgm:cxn modelId="{57FDC8A8-DE2E-4AA4-B5B5-CDBF85C271C2}" srcId="{8596A435-C418-4286-AF43-B3B59623259C}" destId="{474EEB4D-1771-4E19-AE13-BF5A496C8854}" srcOrd="4" destOrd="0" parTransId="{452435FB-3595-4E0B-9D0A-2D8F1C5C5AB4}" sibTransId="{9EF0EA59-DF8F-442D-8907-9135C8984AA3}"/>
    <dgm:cxn modelId="{9BBFEFE1-5183-4988-986F-E50B30F74C47}" srcId="{8596A435-C418-4286-AF43-B3B59623259C}" destId="{AA13BC5C-AC0A-444C-A012-F1C27E88BF24}" srcOrd="0" destOrd="0" parTransId="{46109BD3-8496-4EC7-874F-C878AE4B7872}" sibTransId="{35D1F8EB-9125-4211-87A7-9F37AC3CD363}"/>
    <dgm:cxn modelId="{4572BCEA-DA94-46E3-85DD-1811F392FC75}" srcId="{8596A435-C418-4286-AF43-B3B59623259C}" destId="{ACCD363F-AAA3-4687-A173-659EC0E53ADA}" srcOrd="1" destOrd="0" parTransId="{F9A98E30-3928-42E3-9AC7-F24E0487E13B}" sibTransId="{4B9D5E82-3571-4699-B00F-2E58E77546A9}"/>
    <dgm:cxn modelId="{972AC4FE-F8C6-4E6C-94EF-0865ED097878}" type="presOf" srcId="{AA13BC5C-AC0A-444C-A012-F1C27E88BF24}" destId="{3785DA9A-C191-4202-8FC8-AEB745AA28C9}" srcOrd="0" destOrd="0" presId="urn:microsoft.com/office/officeart/2005/8/layout/default"/>
    <dgm:cxn modelId="{7CC52CBD-D2AD-474A-95D9-36EAB90B6948}" type="presParOf" srcId="{FA8FECE1-FCF5-4BCB-A26A-30988CFB4D2D}" destId="{3785DA9A-C191-4202-8FC8-AEB745AA28C9}" srcOrd="0" destOrd="0" presId="urn:microsoft.com/office/officeart/2005/8/layout/default"/>
    <dgm:cxn modelId="{1DA27B3E-BA15-4D00-9378-38B39C79ED19}" type="presParOf" srcId="{FA8FECE1-FCF5-4BCB-A26A-30988CFB4D2D}" destId="{646F9EC9-CE4A-4CDB-AD82-569B5ECE8E61}" srcOrd="1" destOrd="0" presId="urn:microsoft.com/office/officeart/2005/8/layout/default"/>
    <dgm:cxn modelId="{DF83A304-D08C-41A8-86AA-AF4B6A39DFF1}" type="presParOf" srcId="{FA8FECE1-FCF5-4BCB-A26A-30988CFB4D2D}" destId="{5CDCF03C-5B21-4CD9-88F1-9254C3A0B8ED}" srcOrd="2" destOrd="0" presId="urn:microsoft.com/office/officeart/2005/8/layout/default"/>
    <dgm:cxn modelId="{ADA728A5-88A9-4AE3-9DC3-3EB972CC2C32}" type="presParOf" srcId="{FA8FECE1-FCF5-4BCB-A26A-30988CFB4D2D}" destId="{D054B4B3-1B65-488B-BACC-ABF25CF54C2E}" srcOrd="3" destOrd="0" presId="urn:microsoft.com/office/officeart/2005/8/layout/default"/>
    <dgm:cxn modelId="{21360E2F-751A-49BD-99D4-909D5DC0465C}" type="presParOf" srcId="{FA8FECE1-FCF5-4BCB-A26A-30988CFB4D2D}" destId="{A1C9391F-7C5A-496D-8A28-311852DF1108}" srcOrd="4" destOrd="0" presId="urn:microsoft.com/office/officeart/2005/8/layout/default"/>
    <dgm:cxn modelId="{75725BCB-6472-40CE-8BA4-46F5A475FA94}" type="presParOf" srcId="{FA8FECE1-FCF5-4BCB-A26A-30988CFB4D2D}" destId="{F3CB18B7-221B-485D-A049-B7EF54240572}" srcOrd="5" destOrd="0" presId="urn:microsoft.com/office/officeart/2005/8/layout/default"/>
    <dgm:cxn modelId="{0B274094-2174-441A-82C9-904DFEE2D866}" type="presParOf" srcId="{FA8FECE1-FCF5-4BCB-A26A-30988CFB4D2D}" destId="{CF1C7FDA-2830-48DD-BB9F-69437ECC8BCF}" srcOrd="6" destOrd="0" presId="urn:microsoft.com/office/officeart/2005/8/layout/default"/>
    <dgm:cxn modelId="{B946C39E-8D12-4FD5-9B17-F46B6A929503}" type="presParOf" srcId="{FA8FECE1-FCF5-4BCB-A26A-30988CFB4D2D}" destId="{AB9F316B-F938-4F1A-981C-19E5E26A9C70}" srcOrd="7" destOrd="0" presId="urn:microsoft.com/office/officeart/2005/8/layout/default"/>
    <dgm:cxn modelId="{78321419-E9C8-450D-955E-8418985E4E65}" type="presParOf" srcId="{FA8FECE1-FCF5-4BCB-A26A-30988CFB4D2D}" destId="{28D25DB2-ECA6-4214-A5C2-E30319325F3A}"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FAF8261-CF7E-40A2-B242-386A172250A8}"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US"/>
        </a:p>
      </dgm:t>
    </dgm:pt>
    <dgm:pt modelId="{6EA06001-6931-4EB4-81A5-BBD1CEFDB933}">
      <dgm:prSet custT="1"/>
      <dgm:spPr/>
      <dgm:t>
        <a:bodyPr/>
        <a:lstStyle/>
        <a:p>
          <a:pPr algn="ctr"/>
          <a:r>
            <a:rPr lang="en-US" sz="3200"/>
            <a:t>75% or higher to Pass</a:t>
          </a:r>
        </a:p>
      </dgm:t>
    </dgm:pt>
    <dgm:pt modelId="{DC55EDC0-CFD3-4B28-9D51-E60DFC401EDF}" type="parTrans" cxnId="{21C6AABE-01A4-46DF-BFB3-D8D6FF1C901E}">
      <dgm:prSet/>
      <dgm:spPr/>
      <dgm:t>
        <a:bodyPr/>
        <a:lstStyle/>
        <a:p>
          <a:pPr algn="ctr"/>
          <a:endParaRPr lang="en-US" sz="2000"/>
        </a:p>
      </dgm:t>
    </dgm:pt>
    <dgm:pt modelId="{459CDCBD-0583-4C50-BDD8-99DF02962658}" type="sibTrans" cxnId="{21C6AABE-01A4-46DF-BFB3-D8D6FF1C901E}">
      <dgm:prSet/>
      <dgm:spPr/>
      <dgm:t>
        <a:bodyPr/>
        <a:lstStyle/>
        <a:p>
          <a:pPr algn="ctr"/>
          <a:endParaRPr lang="en-US" sz="2000"/>
        </a:p>
      </dgm:t>
    </dgm:pt>
    <dgm:pt modelId="{3D051363-EF1B-4524-BDAE-AF59E959210A}">
      <dgm:prSet custT="1"/>
      <dgm:spPr/>
      <dgm:t>
        <a:bodyPr/>
        <a:lstStyle/>
        <a:p>
          <a:pPr algn="ctr"/>
          <a:r>
            <a:rPr lang="en-US" sz="3200"/>
            <a:t>Closed book exam completed independently without the use of course material.</a:t>
          </a:r>
        </a:p>
      </dgm:t>
    </dgm:pt>
    <dgm:pt modelId="{4B8F384F-3D1A-41F2-BC28-797A7CB07229}" type="parTrans" cxnId="{6C59C006-3D87-4B5C-BEF9-CC0B2C2F672F}">
      <dgm:prSet/>
      <dgm:spPr/>
      <dgm:t>
        <a:bodyPr/>
        <a:lstStyle/>
        <a:p>
          <a:pPr algn="ctr"/>
          <a:endParaRPr lang="en-US" sz="2000"/>
        </a:p>
      </dgm:t>
    </dgm:pt>
    <dgm:pt modelId="{E21FB79D-1A19-4521-B5CC-DEEC601763BA}" type="sibTrans" cxnId="{6C59C006-3D87-4B5C-BEF9-CC0B2C2F672F}">
      <dgm:prSet/>
      <dgm:spPr/>
      <dgm:t>
        <a:bodyPr/>
        <a:lstStyle/>
        <a:p>
          <a:pPr algn="ctr"/>
          <a:endParaRPr lang="en-US" sz="2000"/>
        </a:p>
      </dgm:t>
    </dgm:pt>
    <dgm:pt modelId="{FF8A50CD-F189-4DCD-BF6F-522D2E2E0A0E}">
      <dgm:prSet custT="1"/>
      <dgm:spPr/>
      <dgm:t>
        <a:bodyPr/>
        <a:lstStyle/>
        <a:p>
          <a:pPr algn="ctr"/>
          <a:r>
            <a:rPr lang="en-US" sz="3200"/>
            <a:t>Electronic Examination via ACADIS Portal</a:t>
          </a:r>
        </a:p>
      </dgm:t>
    </dgm:pt>
    <dgm:pt modelId="{AED448B0-734D-44D4-89EE-3DC086C8CAB3}" type="parTrans" cxnId="{6045D110-6E79-4170-8EFB-B1388ACE45F8}">
      <dgm:prSet/>
      <dgm:spPr/>
      <dgm:t>
        <a:bodyPr/>
        <a:lstStyle/>
        <a:p>
          <a:pPr algn="ctr"/>
          <a:endParaRPr lang="en-US" sz="2000"/>
        </a:p>
      </dgm:t>
    </dgm:pt>
    <dgm:pt modelId="{5FD48EAC-2E71-4C1E-A115-9C15CFFFEE82}" type="sibTrans" cxnId="{6045D110-6E79-4170-8EFB-B1388ACE45F8}">
      <dgm:prSet/>
      <dgm:spPr/>
      <dgm:t>
        <a:bodyPr/>
        <a:lstStyle/>
        <a:p>
          <a:pPr algn="ctr"/>
          <a:endParaRPr lang="en-US" sz="2000"/>
        </a:p>
      </dgm:t>
    </dgm:pt>
    <dgm:pt modelId="{AC03DF52-559E-477C-9E8E-BAC9B7772F6B}">
      <dgm:prSet custT="1"/>
      <dgm:spPr/>
      <dgm:t>
        <a:bodyPr/>
        <a:lstStyle/>
        <a:p>
          <a:pPr algn="l">
            <a:buFontTx/>
            <a:buNone/>
          </a:pPr>
          <a:r>
            <a:rPr lang="en-US" sz="2400"/>
            <a:t>Special needs or accommodations - Talk with an instructors during a break</a:t>
          </a:r>
        </a:p>
      </dgm:t>
    </dgm:pt>
    <dgm:pt modelId="{3A0EF15B-BB1B-450B-B646-91C7CAB4BCC4}" type="parTrans" cxnId="{FF3AA795-F71E-4F4F-A3D8-650F76C7AE49}">
      <dgm:prSet/>
      <dgm:spPr/>
      <dgm:t>
        <a:bodyPr/>
        <a:lstStyle/>
        <a:p>
          <a:pPr algn="ctr"/>
          <a:endParaRPr lang="en-US" sz="2000"/>
        </a:p>
      </dgm:t>
    </dgm:pt>
    <dgm:pt modelId="{0649189F-E0FB-4CC7-B8FC-DBAD79153569}" type="sibTrans" cxnId="{FF3AA795-F71E-4F4F-A3D8-650F76C7AE49}">
      <dgm:prSet/>
      <dgm:spPr/>
      <dgm:t>
        <a:bodyPr/>
        <a:lstStyle/>
        <a:p>
          <a:pPr algn="ctr"/>
          <a:endParaRPr lang="en-US" sz="2000"/>
        </a:p>
      </dgm:t>
    </dgm:pt>
    <dgm:pt modelId="{98BB8D97-A60B-409D-96D0-AD8511B02E1E}" type="pres">
      <dgm:prSet presAssocID="{AFAF8261-CF7E-40A2-B242-386A172250A8}" presName="linear" presStyleCnt="0">
        <dgm:presLayoutVars>
          <dgm:animLvl val="lvl"/>
          <dgm:resizeHandles val="exact"/>
        </dgm:presLayoutVars>
      </dgm:prSet>
      <dgm:spPr/>
    </dgm:pt>
    <dgm:pt modelId="{995E944E-8C32-43E9-A355-C0CE41F6FA19}" type="pres">
      <dgm:prSet presAssocID="{6EA06001-6931-4EB4-81A5-BBD1CEFDB933}" presName="parentText" presStyleLbl="node1" presStyleIdx="0" presStyleCnt="3">
        <dgm:presLayoutVars>
          <dgm:chMax val="0"/>
          <dgm:bulletEnabled val="1"/>
        </dgm:presLayoutVars>
      </dgm:prSet>
      <dgm:spPr/>
    </dgm:pt>
    <dgm:pt modelId="{52EF6907-EDF9-4BB8-947F-54E8DFC7A56A}" type="pres">
      <dgm:prSet presAssocID="{459CDCBD-0583-4C50-BDD8-99DF02962658}" presName="spacer" presStyleCnt="0"/>
      <dgm:spPr/>
    </dgm:pt>
    <dgm:pt modelId="{9BB926F9-C608-459D-8036-9435E5947AE9}" type="pres">
      <dgm:prSet presAssocID="{3D051363-EF1B-4524-BDAE-AF59E959210A}" presName="parentText" presStyleLbl="node1" presStyleIdx="1" presStyleCnt="3" custScaleY="102252">
        <dgm:presLayoutVars>
          <dgm:chMax val="0"/>
          <dgm:bulletEnabled val="1"/>
        </dgm:presLayoutVars>
      </dgm:prSet>
      <dgm:spPr/>
    </dgm:pt>
    <dgm:pt modelId="{6D679CA1-1644-437C-9D4F-AED89FDF45E8}" type="pres">
      <dgm:prSet presAssocID="{E21FB79D-1A19-4521-B5CC-DEEC601763BA}" presName="spacer" presStyleCnt="0"/>
      <dgm:spPr/>
    </dgm:pt>
    <dgm:pt modelId="{3009FA7D-FC7F-4B55-A767-29A16045B769}" type="pres">
      <dgm:prSet presAssocID="{FF8A50CD-F189-4DCD-BF6F-522D2E2E0A0E}" presName="parentText" presStyleLbl="node1" presStyleIdx="2" presStyleCnt="3" custScaleY="86047">
        <dgm:presLayoutVars>
          <dgm:chMax val="0"/>
          <dgm:bulletEnabled val="1"/>
        </dgm:presLayoutVars>
      </dgm:prSet>
      <dgm:spPr/>
    </dgm:pt>
    <dgm:pt modelId="{39FA80E1-51C9-4250-AD89-74BCC597E140}" type="pres">
      <dgm:prSet presAssocID="{FF8A50CD-F189-4DCD-BF6F-522D2E2E0A0E}" presName="childText" presStyleLbl="revTx" presStyleIdx="0" presStyleCnt="1">
        <dgm:presLayoutVars>
          <dgm:bulletEnabled val="1"/>
        </dgm:presLayoutVars>
      </dgm:prSet>
      <dgm:spPr/>
    </dgm:pt>
  </dgm:ptLst>
  <dgm:cxnLst>
    <dgm:cxn modelId="{6C59C006-3D87-4B5C-BEF9-CC0B2C2F672F}" srcId="{AFAF8261-CF7E-40A2-B242-386A172250A8}" destId="{3D051363-EF1B-4524-BDAE-AF59E959210A}" srcOrd="1" destOrd="0" parTransId="{4B8F384F-3D1A-41F2-BC28-797A7CB07229}" sibTransId="{E21FB79D-1A19-4521-B5CC-DEEC601763BA}"/>
    <dgm:cxn modelId="{6045D110-6E79-4170-8EFB-B1388ACE45F8}" srcId="{AFAF8261-CF7E-40A2-B242-386A172250A8}" destId="{FF8A50CD-F189-4DCD-BF6F-522D2E2E0A0E}" srcOrd="2" destOrd="0" parTransId="{AED448B0-734D-44D4-89EE-3DC086C8CAB3}" sibTransId="{5FD48EAC-2E71-4C1E-A115-9C15CFFFEE82}"/>
    <dgm:cxn modelId="{E7B1F74B-6582-4E63-920F-4BF074EF2076}" type="presOf" srcId="{FF8A50CD-F189-4DCD-BF6F-522D2E2E0A0E}" destId="{3009FA7D-FC7F-4B55-A767-29A16045B769}" srcOrd="0" destOrd="0" presId="urn:microsoft.com/office/officeart/2005/8/layout/vList2"/>
    <dgm:cxn modelId="{04074C52-072D-472F-8CAE-A430CFDB677C}" type="presOf" srcId="{AFAF8261-CF7E-40A2-B242-386A172250A8}" destId="{98BB8D97-A60B-409D-96D0-AD8511B02E1E}" srcOrd="0" destOrd="0" presId="urn:microsoft.com/office/officeart/2005/8/layout/vList2"/>
    <dgm:cxn modelId="{E69A495A-43F8-461D-9423-8F8C49B6E8B2}" type="presOf" srcId="{6EA06001-6931-4EB4-81A5-BBD1CEFDB933}" destId="{995E944E-8C32-43E9-A355-C0CE41F6FA19}" srcOrd="0" destOrd="0" presId="urn:microsoft.com/office/officeart/2005/8/layout/vList2"/>
    <dgm:cxn modelId="{FF3AA795-F71E-4F4F-A3D8-650F76C7AE49}" srcId="{FF8A50CD-F189-4DCD-BF6F-522D2E2E0A0E}" destId="{AC03DF52-559E-477C-9E8E-BAC9B7772F6B}" srcOrd="0" destOrd="0" parTransId="{3A0EF15B-BB1B-450B-B646-91C7CAB4BCC4}" sibTransId="{0649189F-E0FB-4CC7-B8FC-DBAD79153569}"/>
    <dgm:cxn modelId="{28A20A9A-B59C-428B-A5E3-CB517CA67181}" type="presOf" srcId="{3D051363-EF1B-4524-BDAE-AF59E959210A}" destId="{9BB926F9-C608-459D-8036-9435E5947AE9}" srcOrd="0" destOrd="0" presId="urn:microsoft.com/office/officeart/2005/8/layout/vList2"/>
    <dgm:cxn modelId="{21C6AABE-01A4-46DF-BFB3-D8D6FF1C901E}" srcId="{AFAF8261-CF7E-40A2-B242-386A172250A8}" destId="{6EA06001-6931-4EB4-81A5-BBD1CEFDB933}" srcOrd="0" destOrd="0" parTransId="{DC55EDC0-CFD3-4B28-9D51-E60DFC401EDF}" sibTransId="{459CDCBD-0583-4C50-BDD8-99DF02962658}"/>
    <dgm:cxn modelId="{76DD7CD8-0B95-4E92-93B8-E1F29F2EDC42}" type="presOf" srcId="{AC03DF52-559E-477C-9E8E-BAC9B7772F6B}" destId="{39FA80E1-51C9-4250-AD89-74BCC597E140}" srcOrd="0" destOrd="0" presId="urn:microsoft.com/office/officeart/2005/8/layout/vList2"/>
    <dgm:cxn modelId="{13560263-3C89-4933-81F3-AD5AA1074A81}" type="presParOf" srcId="{98BB8D97-A60B-409D-96D0-AD8511B02E1E}" destId="{995E944E-8C32-43E9-A355-C0CE41F6FA19}" srcOrd="0" destOrd="0" presId="urn:microsoft.com/office/officeart/2005/8/layout/vList2"/>
    <dgm:cxn modelId="{C6FB4931-EF29-4238-A2BC-A14B93286828}" type="presParOf" srcId="{98BB8D97-A60B-409D-96D0-AD8511B02E1E}" destId="{52EF6907-EDF9-4BB8-947F-54E8DFC7A56A}" srcOrd="1" destOrd="0" presId="urn:microsoft.com/office/officeart/2005/8/layout/vList2"/>
    <dgm:cxn modelId="{204A891C-9AAC-43A5-B336-67E848B0B724}" type="presParOf" srcId="{98BB8D97-A60B-409D-96D0-AD8511B02E1E}" destId="{9BB926F9-C608-459D-8036-9435E5947AE9}" srcOrd="2" destOrd="0" presId="urn:microsoft.com/office/officeart/2005/8/layout/vList2"/>
    <dgm:cxn modelId="{55A932F3-804B-4C4C-A6D3-3598E4AFFD8A}" type="presParOf" srcId="{98BB8D97-A60B-409D-96D0-AD8511B02E1E}" destId="{6D679CA1-1644-437C-9D4F-AED89FDF45E8}" srcOrd="3" destOrd="0" presId="urn:microsoft.com/office/officeart/2005/8/layout/vList2"/>
    <dgm:cxn modelId="{1742FED1-DBAC-4246-84D4-41D6334E3C47}" type="presParOf" srcId="{98BB8D97-A60B-409D-96D0-AD8511B02E1E}" destId="{3009FA7D-FC7F-4B55-A767-29A16045B769}" srcOrd="4" destOrd="0" presId="urn:microsoft.com/office/officeart/2005/8/layout/vList2"/>
    <dgm:cxn modelId="{BF12362B-68C7-4DB5-9977-BF0F403601FD}" type="presParOf" srcId="{98BB8D97-A60B-409D-96D0-AD8511B02E1E}" destId="{39FA80E1-51C9-4250-AD89-74BCC597E140}" srcOrd="5"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B0FB8B2-CA7E-421C-BE23-EF9748FB26D0}" type="doc">
      <dgm:prSet loTypeId="urn:microsoft.com/office/officeart/2005/8/layout/vList2" loCatId="list" qsTypeId="urn:microsoft.com/office/officeart/2005/8/quickstyle/simple4" qsCatId="simple" csTypeId="urn:microsoft.com/office/officeart/2005/8/colors/colorful2" csCatId="colorful"/>
      <dgm:spPr/>
      <dgm:t>
        <a:bodyPr/>
        <a:lstStyle/>
        <a:p>
          <a:endParaRPr lang="en-US"/>
        </a:p>
      </dgm:t>
    </dgm:pt>
    <dgm:pt modelId="{7F544A9B-BD0B-491A-BA0A-56E6DC81BF6D}">
      <dgm:prSet/>
      <dgm:spPr/>
      <dgm:t>
        <a:bodyPr/>
        <a:lstStyle/>
        <a:p>
          <a:r>
            <a:rPr lang="en-US"/>
            <a:t>Alaska Administrative Code sections</a:t>
          </a:r>
        </a:p>
      </dgm:t>
    </dgm:pt>
    <dgm:pt modelId="{AF4F39D1-126B-4AFC-BCCF-EE2A96172C5B}" type="parTrans" cxnId="{35F4BD70-FBC1-4964-8D0F-9347C8270DE2}">
      <dgm:prSet/>
      <dgm:spPr/>
      <dgm:t>
        <a:bodyPr/>
        <a:lstStyle/>
        <a:p>
          <a:endParaRPr lang="en-US"/>
        </a:p>
      </dgm:t>
    </dgm:pt>
    <dgm:pt modelId="{68D0F7EE-6CFB-4EBF-844F-AA368BB42BB9}" type="sibTrans" cxnId="{35F4BD70-FBC1-4964-8D0F-9347C8270DE2}">
      <dgm:prSet/>
      <dgm:spPr/>
      <dgm:t>
        <a:bodyPr/>
        <a:lstStyle/>
        <a:p>
          <a:endParaRPr lang="en-US"/>
        </a:p>
      </dgm:t>
    </dgm:pt>
    <dgm:pt modelId="{DDF47454-AE39-422E-A08D-96F4BD93C0A2}">
      <dgm:prSet/>
      <dgm:spPr/>
      <dgm:t>
        <a:bodyPr/>
        <a:lstStyle/>
        <a:p>
          <a:r>
            <a:rPr lang="en-US"/>
            <a:t>13 AAC 63.050. Breath test operator certification  </a:t>
          </a:r>
        </a:p>
      </dgm:t>
    </dgm:pt>
    <dgm:pt modelId="{FA383D77-C3D9-4677-AC48-5CDAE6CFAEA7}" type="parTrans" cxnId="{EDC1A014-4C37-4112-95B5-3DA9B6679D82}">
      <dgm:prSet/>
      <dgm:spPr/>
      <dgm:t>
        <a:bodyPr/>
        <a:lstStyle/>
        <a:p>
          <a:endParaRPr lang="en-US"/>
        </a:p>
      </dgm:t>
    </dgm:pt>
    <dgm:pt modelId="{4BF8032C-1152-4F51-9092-9DB2CC4FB9E3}" type="sibTrans" cxnId="{EDC1A014-4C37-4112-95B5-3DA9B6679D82}">
      <dgm:prSet/>
      <dgm:spPr/>
      <dgm:t>
        <a:bodyPr/>
        <a:lstStyle/>
        <a:p>
          <a:endParaRPr lang="en-US"/>
        </a:p>
      </dgm:t>
    </dgm:pt>
    <dgm:pt modelId="{A3373E8F-C0B5-43A9-AF62-CFAB0A4F4DC3}">
      <dgm:prSet/>
      <dgm:spPr/>
      <dgm:t>
        <a:bodyPr/>
        <a:lstStyle/>
        <a:p>
          <a:r>
            <a:rPr lang="en-US"/>
            <a:t>13 AAC 63.060. Breath test operator recertification</a:t>
          </a:r>
        </a:p>
      </dgm:t>
    </dgm:pt>
    <dgm:pt modelId="{C5646714-0592-4C98-8912-B9B54B2FFA74}" type="parTrans" cxnId="{71AF01AC-C0B5-43BE-8E73-6885740B6959}">
      <dgm:prSet/>
      <dgm:spPr/>
      <dgm:t>
        <a:bodyPr/>
        <a:lstStyle/>
        <a:p>
          <a:endParaRPr lang="en-US"/>
        </a:p>
      </dgm:t>
    </dgm:pt>
    <dgm:pt modelId="{B71B02E9-F64F-45B6-BCA9-AEB60AA167C8}" type="sibTrans" cxnId="{71AF01AC-C0B5-43BE-8E73-6885740B6959}">
      <dgm:prSet/>
      <dgm:spPr/>
      <dgm:t>
        <a:bodyPr/>
        <a:lstStyle/>
        <a:p>
          <a:endParaRPr lang="en-US"/>
        </a:p>
      </dgm:t>
    </dgm:pt>
    <dgm:pt modelId="{9EC52EEF-CBA2-44D1-84E1-D837D98B46AD}">
      <dgm:prSet/>
      <dgm:spPr/>
      <dgm:t>
        <a:bodyPr/>
        <a:lstStyle/>
        <a:p>
          <a:r>
            <a:rPr lang="en-US"/>
            <a:t>13 AAC 63.070. Breath test supervisor certification   and duties </a:t>
          </a:r>
        </a:p>
      </dgm:t>
    </dgm:pt>
    <dgm:pt modelId="{088BB16C-53D2-4A69-BF13-EA61757E28B7}" type="parTrans" cxnId="{EEFE0C4E-3FD3-43A5-A3FF-9DB5603DBD85}">
      <dgm:prSet/>
      <dgm:spPr/>
      <dgm:t>
        <a:bodyPr/>
        <a:lstStyle/>
        <a:p>
          <a:endParaRPr lang="en-US"/>
        </a:p>
      </dgm:t>
    </dgm:pt>
    <dgm:pt modelId="{A66DC92F-B61C-48FE-8117-83AEE37927A9}" type="sibTrans" cxnId="{EEFE0C4E-3FD3-43A5-A3FF-9DB5603DBD85}">
      <dgm:prSet/>
      <dgm:spPr/>
      <dgm:t>
        <a:bodyPr/>
        <a:lstStyle/>
        <a:p>
          <a:endParaRPr lang="en-US"/>
        </a:p>
      </dgm:t>
    </dgm:pt>
    <dgm:pt modelId="{40580E8E-51A3-4A1D-9FDF-FB44461F5C7A}">
      <dgm:prSet/>
      <dgm:spPr/>
      <dgm:t>
        <a:bodyPr/>
        <a:lstStyle/>
        <a:p>
          <a:r>
            <a:rPr lang="en-US"/>
            <a:t>13 AAC 63.080. Breath test supervisor recertification </a:t>
          </a:r>
        </a:p>
      </dgm:t>
    </dgm:pt>
    <dgm:pt modelId="{0E20DC3E-E827-4FB5-A830-481FD3A6ED9E}" type="parTrans" cxnId="{23680255-AD57-4A6F-9BAD-D16E6BA5714E}">
      <dgm:prSet/>
      <dgm:spPr/>
      <dgm:t>
        <a:bodyPr/>
        <a:lstStyle/>
        <a:p>
          <a:endParaRPr lang="en-US"/>
        </a:p>
      </dgm:t>
    </dgm:pt>
    <dgm:pt modelId="{2996D89E-0EBC-4A26-A72B-46B441E18A58}" type="sibTrans" cxnId="{23680255-AD57-4A6F-9BAD-D16E6BA5714E}">
      <dgm:prSet/>
      <dgm:spPr/>
      <dgm:t>
        <a:bodyPr/>
        <a:lstStyle/>
        <a:p>
          <a:endParaRPr lang="en-US"/>
        </a:p>
      </dgm:t>
    </dgm:pt>
    <dgm:pt modelId="{A0CB3583-98B7-43AE-8E1D-55BEC9C1F64D}" type="pres">
      <dgm:prSet presAssocID="{AB0FB8B2-CA7E-421C-BE23-EF9748FB26D0}" presName="linear" presStyleCnt="0">
        <dgm:presLayoutVars>
          <dgm:animLvl val="lvl"/>
          <dgm:resizeHandles val="exact"/>
        </dgm:presLayoutVars>
      </dgm:prSet>
      <dgm:spPr/>
    </dgm:pt>
    <dgm:pt modelId="{000C8BCD-80DF-417C-9401-C03C3277E23E}" type="pres">
      <dgm:prSet presAssocID="{7F544A9B-BD0B-491A-BA0A-56E6DC81BF6D}" presName="parentText" presStyleLbl="node1" presStyleIdx="0" presStyleCnt="1">
        <dgm:presLayoutVars>
          <dgm:chMax val="0"/>
          <dgm:bulletEnabled val="1"/>
        </dgm:presLayoutVars>
      </dgm:prSet>
      <dgm:spPr/>
    </dgm:pt>
    <dgm:pt modelId="{C2FC1A03-9166-4D4F-ACD5-473FFD145FCB}" type="pres">
      <dgm:prSet presAssocID="{7F544A9B-BD0B-491A-BA0A-56E6DC81BF6D}" presName="childText" presStyleLbl="revTx" presStyleIdx="0" presStyleCnt="1">
        <dgm:presLayoutVars>
          <dgm:bulletEnabled val="1"/>
        </dgm:presLayoutVars>
      </dgm:prSet>
      <dgm:spPr/>
    </dgm:pt>
  </dgm:ptLst>
  <dgm:cxnLst>
    <dgm:cxn modelId="{5C0F4D0A-A063-4B0E-9704-285F678BD1D8}" type="presOf" srcId="{AB0FB8B2-CA7E-421C-BE23-EF9748FB26D0}" destId="{A0CB3583-98B7-43AE-8E1D-55BEC9C1F64D}" srcOrd="0" destOrd="0" presId="urn:microsoft.com/office/officeart/2005/8/layout/vList2"/>
    <dgm:cxn modelId="{EDC1A014-4C37-4112-95B5-3DA9B6679D82}" srcId="{7F544A9B-BD0B-491A-BA0A-56E6DC81BF6D}" destId="{DDF47454-AE39-422E-A08D-96F4BD93C0A2}" srcOrd="0" destOrd="0" parTransId="{FA383D77-C3D9-4677-AC48-5CDAE6CFAEA7}" sibTransId="{4BF8032C-1152-4F51-9092-9DB2CC4FB9E3}"/>
    <dgm:cxn modelId="{EEFE0C4E-3FD3-43A5-A3FF-9DB5603DBD85}" srcId="{7F544A9B-BD0B-491A-BA0A-56E6DC81BF6D}" destId="{9EC52EEF-CBA2-44D1-84E1-D837D98B46AD}" srcOrd="2" destOrd="0" parTransId="{088BB16C-53D2-4A69-BF13-EA61757E28B7}" sibTransId="{A66DC92F-B61C-48FE-8117-83AEE37927A9}"/>
    <dgm:cxn modelId="{35F4BD70-FBC1-4964-8D0F-9347C8270DE2}" srcId="{AB0FB8B2-CA7E-421C-BE23-EF9748FB26D0}" destId="{7F544A9B-BD0B-491A-BA0A-56E6DC81BF6D}" srcOrd="0" destOrd="0" parTransId="{AF4F39D1-126B-4AFC-BCCF-EE2A96172C5B}" sibTransId="{68D0F7EE-6CFB-4EBF-844F-AA368BB42BB9}"/>
    <dgm:cxn modelId="{23680255-AD57-4A6F-9BAD-D16E6BA5714E}" srcId="{7F544A9B-BD0B-491A-BA0A-56E6DC81BF6D}" destId="{40580E8E-51A3-4A1D-9FDF-FB44461F5C7A}" srcOrd="3" destOrd="0" parTransId="{0E20DC3E-E827-4FB5-A830-481FD3A6ED9E}" sibTransId="{2996D89E-0EBC-4A26-A72B-46B441E18A58}"/>
    <dgm:cxn modelId="{D916A379-DF81-4897-87CC-1D52A5B47DF5}" type="presOf" srcId="{A3373E8F-C0B5-43A9-AF62-CFAB0A4F4DC3}" destId="{C2FC1A03-9166-4D4F-ACD5-473FFD145FCB}" srcOrd="0" destOrd="1" presId="urn:microsoft.com/office/officeart/2005/8/layout/vList2"/>
    <dgm:cxn modelId="{8774288F-BC9E-45D1-B9FA-A56926C9304B}" type="presOf" srcId="{40580E8E-51A3-4A1D-9FDF-FB44461F5C7A}" destId="{C2FC1A03-9166-4D4F-ACD5-473FFD145FCB}" srcOrd="0" destOrd="3" presId="urn:microsoft.com/office/officeart/2005/8/layout/vList2"/>
    <dgm:cxn modelId="{DD34D692-3E8E-4E49-B193-0B6F3219DF6E}" type="presOf" srcId="{9EC52EEF-CBA2-44D1-84E1-D837D98B46AD}" destId="{C2FC1A03-9166-4D4F-ACD5-473FFD145FCB}" srcOrd="0" destOrd="2" presId="urn:microsoft.com/office/officeart/2005/8/layout/vList2"/>
    <dgm:cxn modelId="{690E509E-A14D-4779-BE09-E5721508D635}" type="presOf" srcId="{7F544A9B-BD0B-491A-BA0A-56E6DC81BF6D}" destId="{000C8BCD-80DF-417C-9401-C03C3277E23E}" srcOrd="0" destOrd="0" presId="urn:microsoft.com/office/officeart/2005/8/layout/vList2"/>
    <dgm:cxn modelId="{71AF01AC-C0B5-43BE-8E73-6885740B6959}" srcId="{7F544A9B-BD0B-491A-BA0A-56E6DC81BF6D}" destId="{A3373E8F-C0B5-43A9-AF62-CFAB0A4F4DC3}" srcOrd="1" destOrd="0" parTransId="{C5646714-0592-4C98-8912-B9B54B2FFA74}" sibTransId="{B71B02E9-F64F-45B6-BCA9-AEB60AA167C8}"/>
    <dgm:cxn modelId="{3BB7CEF8-E634-422B-AE17-0681C8FC173C}" type="presOf" srcId="{DDF47454-AE39-422E-A08D-96F4BD93C0A2}" destId="{C2FC1A03-9166-4D4F-ACD5-473FFD145FCB}" srcOrd="0" destOrd="0" presId="urn:microsoft.com/office/officeart/2005/8/layout/vList2"/>
    <dgm:cxn modelId="{CBC7C22C-5D7B-4D0A-920F-9BB2DAAA2D00}" type="presParOf" srcId="{A0CB3583-98B7-43AE-8E1D-55BEC9C1F64D}" destId="{000C8BCD-80DF-417C-9401-C03C3277E23E}" srcOrd="0" destOrd="0" presId="urn:microsoft.com/office/officeart/2005/8/layout/vList2"/>
    <dgm:cxn modelId="{6A910C41-599B-4320-AF43-E57327D02989}" type="presParOf" srcId="{A0CB3583-98B7-43AE-8E1D-55BEC9C1F64D}" destId="{C2FC1A03-9166-4D4F-ACD5-473FFD145FCB}"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13D2EEA-A171-4B6D-9917-06B1397B9248}" type="doc">
      <dgm:prSet loTypeId="urn:microsoft.com/office/officeart/2008/layout/LinedList" loCatId="list" qsTypeId="urn:microsoft.com/office/officeart/2005/8/quickstyle/simple2" qsCatId="simple" csTypeId="urn:microsoft.com/office/officeart/2005/8/colors/accent1_2" csCatId="accent1"/>
      <dgm:spPr/>
      <dgm:t>
        <a:bodyPr/>
        <a:lstStyle/>
        <a:p>
          <a:endParaRPr lang="en-US"/>
        </a:p>
      </dgm:t>
    </dgm:pt>
    <dgm:pt modelId="{D813E68C-8E33-469A-9DBB-1B5729C5D0FF}">
      <dgm:prSet/>
      <dgm:spPr/>
      <dgm:t>
        <a:bodyPr/>
        <a:lstStyle/>
        <a:p>
          <a:r>
            <a:rPr lang="en-US" b="1" u="sng"/>
            <a:t>Breath Alcohol Program Responsibilities</a:t>
          </a:r>
          <a:endParaRPr lang="en-US"/>
        </a:p>
      </dgm:t>
    </dgm:pt>
    <dgm:pt modelId="{699ADD93-F81A-4EED-AA6D-EE29B2E91EEC}" type="parTrans" cxnId="{F891F4D1-2DA3-47FA-93F7-AF039D89E1BE}">
      <dgm:prSet/>
      <dgm:spPr/>
      <dgm:t>
        <a:bodyPr/>
        <a:lstStyle/>
        <a:p>
          <a:endParaRPr lang="en-US"/>
        </a:p>
      </dgm:t>
    </dgm:pt>
    <dgm:pt modelId="{1E7A0839-F9F3-4381-8785-D7C652A6BC10}" type="sibTrans" cxnId="{F891F4D1-2DA3-47FA-93F7-AF039D89E1BE}">
      <dgm:prSet/>
      <dgm:spPr/>
      <dgm:t>
        <a:bodyPr/>
        <a:lstStyle/>
        <a:p>
          <a:endParaRPr lang="en-US"/>
        </a:p>
      </dgm:t>
    </dgm:pt>
    <dgm:pt modelId="{F56F5019-4993-49AF-8721-6BCC3E4516DF}">
      <dgm:prSet/>
      <dgm:spPr/>
      <dgm:t>
        <a:bodyPr/>
        <a:lstStyle/>
        <a:p>
          <a:r>
            <a:rPr lang="en-US"/>
            <a:t>The duties of the breath alcohol program include breath test instrument calibration, adjustment, and maintenance; administration of records; training, opinions and interpretations, and court  testimony.</a:t>
          </a:r>
        </a:p>
      </dgm:t>
    </dgm:pt>
    <dgm:pt modelId="{03F284F0-9B5F-47E6-A327-DD8C201E807C}" type="parTrans" cxnId="{51556AEB-C124-4BC6-B970-F281A8E13563}">
      <dgm:prSet/>
      <dgm:spPr/>
      <dgm:t>
        <a:bodyPr/>
        <a:lstStyle/>
        <a:p>
          <a:endParaRPr lang="en-US"/>
        </a:p>
      </dgm:t>
    </dgm:pt>
    <dgm:pt modelId="{79782D4C-720C-41CE-8641-B27143404EBE}" type="sibTrans" cxnId="{51556AEB-C124-4BC6-B970-F281A8E13563}">
      <dgm:prSet/>
      <dgm:spPr/>
      <dgm:t>
        <a:bodyPr/>
        <a:lstStyle/>
        <a:p>
          <a:endParaRPr lang="en-US"/>
        </a:p>
      </dgm:t>
    </dgm:pt>
    <dgm:pt modelId="{FAE16A87-D201-4C95-A79C-F1A689CB97D3}">
      <dgm:prSet/>
      <dgm:spPr/>
      <dgm:t>
        <a:bodyPr/>
        <a:lstStyle/>
        <a:p>
          <a:r>
            <a:rPr lang="en-US"/>
            <a:t>The breath program provides training to law enforcement officers through instruction of the Breath Test Supervisor course. The breath program also creates training content to be provided to prospective Breath Test Operators via instruction from Breath Test Supervisors. Breath Test Supervisors have primary responsibility for providing training to Breath Test Operators in their local area.</a:t>
          </a:r>
        </a:p>
      </dgm:t>
    </dgm:pt>
    <dgm:pt modelId="{1342B88D-9F7E-4DB2-AD4F-AE0AE6739C48}" type="parTrans" cxnId="{1D69FB09-3465-4B5A-9987-94E64116305D}">
      <dgm:prSet/>
      <dgm:spPr/>
      <dgm:t>
        <a:bodyPr/>
        <a:lstStyle/>
        <a:p>
          <a:endParaRPr lang="en-US"/>
        </a:p>
      </dgm:t>
    </dgm:pt>
    <dgm:pt modelId="{B4345F20-C565-4D5E-B5B0-BCDAAC53C511}" type="sibTrans" cxnId="{1D69FB09-3465-4B5A-9987-94E64116305D}">
      <dgm:prSet/>
      <dgm:spPr/>
      <dgm:t>
        <a:bodyPr/>
        <a:lstStyle/>
        <a:p>
          <a:endParaRPr lang="en-US"/>
        </a:p>
      </dgm:t>
    </dgm:pt>
    <dgm:pt modelId="{E55B8338-1F1F-48FA-86B1-ED298B7FC1C1}" type="pres">
      <dgm:prSet presAssocID="{613D2EEA-A171-4B6D-9917-06B1397B9248}" presName="vert0" presStyleCnt="0">
        <dgm:presLayoutVars>
          <dgm:dir/>
          <dgm:animOne val="branch"/>
          <dgm:animLvl val="lvl"/>
        </dgm:presLayoutVars>
      </dgm:prSet>
      <dgm:spPr/>
    </dgm:pt>
    <dgm:pt modelId="{89AE67B9-2905-4365-825E-61E011CEEF12}" type="pres">
      <dgm:prSet presAssocID="{D813E68C-8E33-469A-9DBB-1B5729C5D0FF}" presName="thickLine" presStyleLbl="alignNode1" presStyleIdx="0" presStyleCnt="3"/>
      <dgm:spPr/>
    </dgm:pt>
    <dgm:pt modelId="{F73A3AC5-B0C5-46BA-B623-8CDCCFC676B7}" type="pres">
      <dgm:prSet presAssocID="{D813E68C-8E33-469A-9DBB-1B5729C5D0FF}" presName="horz1" presStyleCnt="0"/>
      <dgm:spPr/>
    </dgm:pt>
    <dgm:pt modelId="{D5B2EFD8-9A89-4BF1-BA82-CCA75BFB9C38}" type="pres">
      <dgm:prSet presAssocID="{D813E68C-8E33-469A-9DBB-1B5729C5D0FF}" presName="tx1" presStyleLbl="revTx" presStyleIdx="0" presStyleCnt="3"/>
      <dgm:spPr/>
    </dgm:pt>
    <dgm:pt modelId="{A46B3659-03BA-4B85-8662-42694D03F457}" type="pres">
      <dgm:prSet presAssocID="{D813E68C-8E33-469A-9DBB-1B5729C5D0FF}" presName="vert1" presStyleCnt="0"/>
      <dgm:spPr/>
    </dgm:pt>
    <dgm:pt modelId="{071547F4-132B-4FBC-939A-5B7BDFEDCF9D}" type="pres">
      <dgm:prSet presAssocID="{F56F5019-4993-49AF-8721-6BCC3E4516DF}" presName="thickLine" presStyleLbl="alignNode1" presStyleIdx="1" presStyleCnt="3"/>
      <dgm:spPr/>
    </dgm:pt>
    <dgm:pt modelId="{1C63BAFE-3088-4E50-9374-4CDD35A7B407}" type="pres">
      <dgm:prSet presAssocID="{F56F5019-4993-49AF-8721-6BCC3E4516DF}" presName="horz1" presStyleCnt="0"/>
      <dgm:spPr/>
    </dgm:pt>
    <dgm:pt modelId="{C35F2824-7682-4541-A225-6792CBF4D25B}" type="pres">
      <dgm:prSet presAssocID="{F56F5019-4993-49AF-8721-6BCC3E4516DF}" presName="tx1" presStyleLbl="revTx" presStyleIdx="1" presStyleCnt="3"/>
      <dgm:spPr/>
    </dgm:pt>
    <dgm:pt modelId="{BEAC94E6-E648-4352-B9EB-8A9E432F9C81}" type="pres">
      <dgm:prSet presAssocID="{F56F5019-4993-49AF-8721-6BCC3E4516DF}" presName="vert1" presStyleCnt="0"/>
      <dgm:spPr/>
    </dgm:pt>
    <dgm:pt modelId="{54790EA8-F473-4EC1-875D-D1C75E9FE970}" type="pres">
      <dgm:prSet presAssocID="{FAE16A87-D201-4C95-A79C-F1A689CB97D3}" presName="thickLine" presStyleLbl="alignNode1" presStyleIdx="2" presStyleCnt="3"/>
      <dgm:spPr/>
    </dgm:pt>
    <dgm:pt modelId="{82B13894-3977-451E-9497-ED4FCF55C961}" type="pres">
      <dgm:prSet presAssocID="{FAE16A87-D201-4C95-A79C-F1A689CB97D3}" presName="horz1" presStyleCnt="0"/>
      <dgm:spPr/>
    </dgm:pt>
    <dgm:pt modelId="{1FC4650A-003E-4BC9-A8AB-0E4DC732A022}" type="pres">
      <dgm:prSet presAssocID="{FAE16A87-D201-4C95-A79C-F1A689CB97D3}" presName="tx1" presStyleLbl="revTx" presStyleIdx="2" presStyleCnt="3"/>
      <dgm:spPr/>
    </dgm:pt>
    <dgm:pt modelId="{66498E8B-0379-4C53-ADE4-8F392CF29709}" type="pres">
      <dgm:prSet presAssocID="{FAE16A87-D201-4C95-A79C-F1A689CB97D3}" presName="vert1" presStyleCnt="0"/>
      <dgm:spPr/>
    </dgm:pt>
  </dgm:ptLst>
  <dgm:cxnLst>
    <dgm:cxn modelId="{1D69FB09-3465-4B5A-9987-94E64116305D}" srcId="{613D2EEA-A171-4B6D-9917-06B1397B9248}" destId="{FAE16A87-D201-4C95-A79C-F1A689CB97D3}" srcOrd="2" destOrd="0" parTransId="{1342B88D-9F7E-4DB2-AD4F-AE0AE6739C48}" sibTransId="{B4345F20-C565-4D5E-B5B0-BCDAAC53C511}"/>
    <dgm:cxn modelId="{85615238-A420-4AFB-92AD-DE1E0E1F615C}" type="presOf" srcId="{613D2EEA-A171-4B6D-9917-06B1397B9248}" destId="{E55B8338-1F1F-48FA-86B1-ED298B7FC1C1}" srcOrd="0" destOrd="0" presId="urn:microsoft.com/office/officeart/2008/layout/LinedList"/>
    <dgm:cxn modelId="{47486F67-06BD-42ED-AE51-6E251A83E068}" type="presOf" srcId="{F56F5019-4993-49AF-8721-6BCC3E4516DF}" destId="{C35F2824-7682-4541-A225-6792CBF4D25B}" srcOrd="0" destOrd="0" presId="urn:microsoft.com/office/officeart/2008/layout/LinedList"/>
    <dgm:cxn modelId="{CBD71059-5BE7-43BF-B73B-D98A837364E2}" type="presOf" srcId="{D813E68C-8E33-469A-9DBB-1B5729C5D0FF}" destId="{D5B2EFD8-9A89-4BF1-BA82-CCA75BFB9C38}" srcOrd="0" destOrd="0" presId="urn:microsoft.com/office/officeart/2008/layout/LinedList"/>
    <dgm:cxn modelId="{F891F4D1-2DA3-47FA-93F7-AF039D89E1BE}" srcId="{613D2EEA-A171-4B6D-9917-06B1397B9248}" destId="{D813E68C-8E33-469A-9DBB-1B5729C5D0FF}" srcOrd="0" destOrd="0" parTransId="{699ADD93-F81A-4EED-AA6D-EE29B2E91EEC}" sibTransId="{1E7A0839-F9F3-4381-8785-D7C652A6BC10}"/>
    <dgm:cxn modelId="{51556AEB-C124-4BC6-B970-F281A8E13563}" srcId="{613D2EEA-A171-4B6D-9917-06B1397B9248}" destId="{F56F5019-4993-49AF-8721-6BCC3E4516DF}" srcOrd="1" destOrd="0" parTransId="{03F284F0-9B5F-47E6-A327-DD8C201E807C}" sibTransId="{79782D4C-720C-41CE-8641-B27143404EBE}"/>
    <dgm:cxn modelId="{196E8AFE-307C-45B3-B5A6-B43EE6D9EA0D}" type="presOf" srcId="{FAE16A87-D201-4C95-A79C-F1A689CB97D3}" destId="{1FC4650A-003E-4BC9-A8AB-0E4DC732A022}" srcOrd="0" destOrd="0" presId="urn:microsoft.com/office/officeart/2008/layout/LinedList"/>
    <dgm:cxn modelId="{27D63E51-FBDC-4E2B-BF18-AB726DD51C2D}" type="presParOf" srcId="{E55B8338-1F1F-48FA-86B1-ED298B7FC1C1}" destId="{89AE67B9-2905-4365-825E-61E011CEEF12}" srcOrd="0" destOrd="0" presId="urn:microsoft.com/office/officeart/2008/layout/LinedList"/>
    <dgm:cxn modelId="{6DA86CFF-FDC0-4EAA-9A03-CEE3B6C3840B}" type="presParOf" srcId="{E55B8338-1F1F-48FA-86B1-ED298B7FC1C1}" destId="{F73A3AC5-B0C5-46BA-B623-8CDCCFC676B7}" srcOrd="1" destOrd="0" presId="urn:microsoft.com/office/officeart/2008/layout/LinedList"/>
    <dgm:cxn modelId="{3338A5B9-B823-4F92-9A52-DACC82EBF783}" type="presParOf" srcId="{F73A3AC5-B0C5-46BA-B623-8CDCCFC676B7}" destId="{D5B2EFD8-9A89-4BF1-BA82-CCA75BFB9C38}" srcOrd="0" destOrd="0" presId="urn:microsoft.com/office/officeart/2008/layout/LinedList"/>
    <dgm:cxn modelId="{B5C0F5D5-B2B7-4446-8213-551A6C47E149}" type="presParOf" srcId="{F73A3AC5-B0C5-46BA-B623-8CDCCFC676B7}" destId="{A46B3659-03BA-4B85-8662-42694D03F457}" srcOrd="1" destOrd="0" presId="urn:microsoft.com/office/officeart/2008/layout/LinedList"/>
    <dgm:cxn modelId="{019A1431-AF78-4EFC-BB4C-CAE0D3A4BD12}" type="presParOf" srcId="{E55B8338-1F1F-48FA-86B1-ED298B7FC1C1}" destId="{071547F4-132B-4FBC-939A-5B7BDFEDCF9D}" srcOrd="2" destOrd="0" presId="urn:microsoft.com/office/officeart/2008/layout/LinedList"/>
    <dgm:cxn modelId="{DC9C963B-DB4E-4F8F-97F6-4D20AFD2D361}" type="presParOf" srcId="{E55B8338-1F1F-48FA-86B1-ED298B7FC1C1}" destId="{1C63BAFE-3088-4E50-9374-4CDD35A7B407}" srcOrd="3" destOrd="0" presId="urn:microsoft.com/office/officeart/2008/layout/LinedList"/>
    <dgm:cxn modelId="{6B90B1CF-9BB7-4455-9D1F-10F9AD6FA722}" type="presParOf" srcId="{1C63BAFE-3088-4E50-9374-4CDD35A7B407}" destId="{C35F2824-7682-4541-A225-6792CBF4D25B}" srcOrd="0" destOrd="0" presId="urn:microsoft.com/office/officeart/2008/layout/LinedList"/>
    <dgm:cxn modelId="{68C5472A-15CF-45A7-8BAC-07BA3FBAA872}" type="presParOf" srcId="{1C63BAFE-3088-4E50-9374-4CDD35A7B407}" destId="{BEAC94E6-E648-4352-B9EB-8A9E432F9C81}" srcOrd="1" destOrd="0" presId="urn:microsoft.com/office/officeart/2008/layout/LinedList"/>
    <dgm:cxn modelId="{896DB6B4-89A7-431A-AB03-1A6BD541076E}" type="presParOf" srcId="{E55B8338-1F1F-48FA-86B1-ED298B7FC1C1}" destId="{54790EA8-F473-4EC1-875D-D1C75E9FE970}" srcOrd="4" destOrd="0" presId="urn:microsoft.com/office/officeart/2008/layout/LinedList"/>
    <dgm:cxn modelId="{BC1973BC-2580-4F99-AD58-D89AA9C0A6C9}" type="presParOf" srcId="{E55B8338-1F1F-48FA-86B1-ED298B7FC1C1}" destId="{82B13894-3977-451E-9497-ED4FCF55C961}" srcOrd="5" destOrd="0" presId="urn:microsoft.com/office/officeart/2008/layout/LinedList"/>
    <dgm:cxn modelId="{687A700A-C126-4B6D-9FB2-2A9F1DCD5A06}" type="presParOf" srcId="{82B13894-3977-451E-9497-ED4FCF55C961}" destId="{1FC4650A-003E-4BC9-A8AB-0E4DC732A022}" srcOrd="0" destOrd="0" presId="urn:microsoft.com/office/officeart/2008/layout/LinedList"/>
    <dgm:cxn modelId="{C9D67EB9-8168-4520-8C8C-4DAFB337237B}" type="presParOf" srcId="{82B13894-3977-451E-9497-ED4FCF55C961}" destId="{66498E8B-0379-4C53-ADE4-8F392CF29709}"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09D2B23-57B8-4997-8887-A364EADD2846}" type="doc">
      <dgm:prSet loTypeId="urn:microsoft.com/office/officeart/2005/8/layout/vList2" loCatId="list" qsTypeId="urn:microsoft.com/office/officeart/2005/8/quickstyle/simple1" qsCatId="simple" csTypeId="urn:microsoft.com/office/officeart/2005/8/colors/colorful5" csCatId="colorful"/>
      <dgm:spPr/>
      <dgm:t>
        <a:bodyPr/>
        <a:lstStyle/>
        <a:p>
          <a:endParaRPr lang="en-US"/>
        </a:p>
      </dgm:t>
    </dgm:pt>
    <dgm:pt modelId="{1B9A5C93-8402-4398-A1AD-A96B8677D108}">
      <dgm:prSet/>
      <dgm:spPr/>
      <dgm:t>
        <a:bodyPr/>
        <a:lstStyle/>
        <a:p>
          <a:r>
            <a:rPr lang="en-US"/>
            <a:t>Alaska Criminal and Traffic Law Manual</a:t>
          </a:r>
        </a:p>
      </dgm:t>
    </dgm:pt>
    <dgm:pt modelId="{013DCB2A-F960-40B0-B7B2-82F015100AD1}" type="parTrans" cxnId="{20560336-4889-48D8-9861-29A12FADCDF3}">
      <dgm:prSet/>
      <dgm:spPr/>
      <dgm:t>
        <a:bodyPr/>
        <a:lstStyle/>
        <a:p>
          <a:endParaRPr lang="en-US"/>
        </a:p>
      </dgm:t>
    </dgm:pt>
    <dgm:pt modelId="{9BA90FFC-5B13-4EE8-83B9-7F0C0685A601}" type="sibTrans" cxnId="{20560336-4889-48D8-9861-29A12FADCDF3}">
      <dgm:prSet/>
      <dgm:spPr/>
      <dgm:t>
        <a:bodyPr/>
        <a:lstStyle/>
        <a:p>
          <a:endParaRPr lang="en-US"/>
        </a:p>
      </dgm:t>
    </dgm:pt>
    <dgm:pt modelId="{4DB8429F-0C0F-4C5F-847C-F2C297D40362}">
      <dgm:prSet/>
      <dgm:spPr/>
      <dgm:t>
        <a:bodyPr/>
        <a:lstStyle/>
        <a:p>
          <a:r>
            <a:rPr lang="en-US"/>
            <a:t>Medicolegal Aspects of Alcohol</a:t>
          </a:r>
        </a:p>
      </dgm:t>
    </dgm:pt>
    <dgm:pt modelId="{9255AD75-66D6-4C07-B9D0-E80CF6B54968}" type="parTrans" cxnId="{2D738B23-BB09-4C21-ABD2-E83E10DBF008}">
      <dgm:prSet/>
      <dgm:spPr/>
      <dgm:t>
        <a:bodyPr/>
        <a:lstStyle/>
        <a:p>
          <a:endParaRPr lang="en-US"/>
        </a:p>
      </dgm:t>
    </dgm:pt>
    <dgm:pt modelId="{F541FFA2-CDCA-4E30-95C5-9555AC7C2478}" type="sibTrans" cxnId="{2D738B23-BB09-4C21-ABD2-E83E10DBF008}">
      <dgm:prSet/>
      <dgm:spPr/>
      <dgm:t>
        <a:bodyPr/>
        <a:lstStyle/>
        <a:p>
          <a:endParaRPr lang="en-US"/>
        </a:p>
      </dgm:t>
    </dgm:pt>
    <dgm:pt modelId="{A3A768FE-3768-4B4E-9D13-66AB52EBAAF6}">
      <dgm:prSet/>
      <dgm:spPr/>
      <dgm:t>
        <a:bodyPr/>
        <a:lstStyle/>
        <a:p>
          <a:r>
            <a:rPr lang="en-US"/>
            <a:t>Garriott, 4</a:t>
          </a:r>
          <a:r>
            <a:rPr lang="en-US" baseline="30000"/>
            <a:t>th</a:t>
          </a:r>
          <a:r>
            <a:rPr lang="en-US"/>
            <a:t> Edition, 2003</a:t>
          </a:r>
        </a:p>
      </dgm:t>
    </dgm:pt>
    <dgm:pt modelId="{56F7703B-D740-44EE-9CAF-6EAFEC7B5566}" type="parTrans" cxnId="{27948340-B121-4178-AD2A-FA5586E3F1CA}">
      <dgm:prSet/>
      <dgm:spPr/>
      <dgm:t>
        <a:bodyPr/>
        <a:lstStyle/>
        <a:p>
          <a:endParaRPr lang="en-US"/>
        </a:p>
      </dgm:t>
    </dgm:pt>
    <dgm:pt modelId="{EE9215C2-0C59-4D96-8546-3B475889C096}" type="sibTrans" cxnId="{27948340-B121-4178-AD2A-FA5586E3F1CA}">
      <dgm:prSet/>
      <dgm:spPr/>
      <dgm:t>
        <a:bodyPr/>
        <a:lstStyle/>
        <a:p>
          <a:endParaRPr lang="en-US"/>
        </a:p>
      </dgm:t>
    </dgm:pt>
    <dgm:pt modelId="{E37B72EA-DBBD-486F-A1CC-AFDD21730226}">
      <dgm:prSet/>
      <dgm:spPr/>
      <dgm:t>
        <a:bodyPr/>
        <a:lstStyle/>
        <a:p>
          <a:r>
            <a:rPr lang="en-US"/>
            <a:t>Basic Science of Evidential Breath Alcohol Testing</a:t>
          </a:r>
        </a:p>
      </dgm:t>
    </dgm:pt>
    <dgm:pt modelId="{0EF19648-D42D-4648-B958-E99DE5EF4104}" type="parTrans" cxnId="{6A98DAD0-BC81-40D5-A4D6-A5007BAEF404}">
      <dgm:prSet/>
      <dgm:spPr/>
      <dgm:t>
        <a:bodyPr/>
        <a:lstStyle/>
        <a:p>
          <a:endParaRPr lang="en-US"/>
        </a:p>
      </dgm:t>
    </dgm:pt>
    <dgm:pt modelId="{2CB6789A-35A0-4E27-86BE-A03C519F1897}" type="sibTrans" cxnId="{6A98DAD0-BC81-40D5-A4D6-A5007BAEF404}">
      <dgm:prSet/>
      <dgm:spPr/>
      <dgm:t>
        <a:bodyPr/>
        <a:lstStyle/>
        <a:p>
          <a:endParaRPr lang="en-US"/>
        </a:p>
      </dgm:t>
    </dgm:pt>
    <dgm:pt modelId="{276A0AA3-1395-42BF-9295-954BA1F5AFE1}">
      <dgm:prSet/>
      <dgm:spPr/>
      <dgm:t>
        <a:bodyPr/>
        <a:lstStyle/>
        <a:p>
          <a:r>
            <a:rPr lang="en-US"/>
            <a:t>Fusco/Radomski, 2003</a:t>
          </a:r>
        </a:p>
      </dgm:t>
    </dgm:pt>
    <dgm:pt modelId="{899DCF54-0F99-4D50-A850-E0B98BAB333D}" type="parTrans" cxnId="{E0D64DF8-DAC6-4451-9087-165CED695AFC}">
      <dgm:prSet/>
      <dgm:spPr/>
      <dgm:t>
        <a:bodyPr/>
        <a:lstStyle/>
        <a:p>
          <a:endParaRPr lang="en-US"/>
        </a:p>
      </dgm:t>
    </dgm:pt>
    <dgm:pt modelId="{BA936F55-2EBB-46E7-A494-7BA2BD72F32C}" type="sibTrans" cxnId="{E0D64DF8-DAC6-4451-9087-165CED695AFC}">
      <dgm:prSet/>
      <dgm:spPr/>
      <dgm:t>
        <a:bodyPr/>
        <a:lstStyle/>
        <a:p>
          <a:endParaRPr lang="en-US"/>
        </a:p>
      </dgm:t>
    </dgm:pt>
    <dgm:pt modelId="{ADE75DAF-A867-4543-8E2E-13980FE62BC2}" type="pres">
      <dgm:prSet presAssocID="{C09D2B23-57B8-4997-8887-A364EADD2846}" presName="linear" presStyleCnt="0">
        <dgm:presLayoutVars>
          <dgm:animLvl val="lvl"/>
          <dgm:resizeHandles val="exact"/>
        </dgm:presLayoutVars>
      </dgm:prSet>
      <dgm:spPr/>
    </dgm:pt>
    <dgm:pt modelId="{1C62C936-4534-4B20-BC3D-A0882BA1DBCA}" type="pres">
      <dgm:prSet presAssocID="{1B9A5C93-8402-4398-A1AD-A96B8677D108}" presName="parentText" presStyleLbl="node1" presStyleIdx="0" presStyleCnt="3">
        <dgm:presLayoutVars>
          <dgm:chMax val="0"/>
          <dgm:bulletEnabled val="1"/>
        </dgm:presLayoutVars>
      </dgm:prSet>
      <dgm:spPr/>
    </dgm:pt>
    <dgm:pt modelId="{575C8364-82A4-41E1-AC38-B451FBB26C54}" type="pres">
      <dgm:prSet presAssocID="{9BA90FFC-5B13-4EE8-83B9-7F0C0685A601}" presName="spacer" presStyleCnt="0"/>
      <dgm:spPr/>
    </dgm:pt>
    <dgm:pt modelId="{38CA1ED1-E9D0-4760-B580-16CFB335D7AD}" type="pres">
      <dgm:prSet presAssocID="{4DB8429F-0C0F-4C5F-847C-F2C297D40362}" presName="parentText" presStyleLbl="node1" presStyleIdx="1" presStyleCnt="3">
        <dgm:presLayoutVars>
          <dgm:chMax val="0"/>
          <dgm:bulletEnabled val="1"/>
        </dgm:presLayoutVars>
      </dgm:prSet>
      <dgm:spPr/>
    </dgm:pt>
    <dgm:pt modelId="{9C4D486C-D059-42E8-951E-E04266DF2753}" type="pres">
      <dgm:prSet presAssocID="{4DB8429F-0C0F-4C5F-847C-F2C297D40362}" presName="childText" presStyleLbl="revTx" presStyleIdx="0" presStyleCnt="2">
        <dgm:presLayoutVars>
          <dgm:bulletEnabled val="1"/>
        </dgm:presLayoutVars>
      </dgm:prSet>
      <dgm:spPr/>
    </dgm:pt>
    <dgm:pt modelId="{FE4119D4-6FD6-49A5-B2D6-4F1827E7DDCA}" type="pres">
      <dgm:prSet presAssocID="{E37B72EA-DBBD-486F-A1CC-AFDD21730226}" presName="parentText" presStyleLbl="node1" presStyleIdx="2" presStyleCnt="3">
        <dgm:presLayoutVars>
          <dgm:chMax val="0"/>
          <dgm:bulletEnabled val="1"/>
        </dgm:presLayoutVars>
      </dgm:prSet>
      <dgm:spPr/>
    </dgm:pt>
    <dgm:pt modelId="{FD64FB6E-B6CB-4C9A-AEE9-F36E10008A20}" type="pres">
      <dgm:prSet presAssocID="{E37B72EA-DBBD-486F-A1CC-AFDD21730226}" presName="childText" presStyleLbl="revTx" presStyleIdx="1" presStyleCnt="2">
        <dgm:presLayoutVars>
          <dgm:bulletEnabled val="1"/>
        </dgm:presLayoutVars>
      </dgm:prSet>
      <dgm:spPr/>
    </dgm:pt>
  </dgm:ptLst>
  <dgm:cxnLst>
    <dgm:cxn modelId="{A7FCE914-B8A7-43E8-B7A1-DC3A715746D4}" type="presOf" srcId="{C09D2B23-57B8-4997-8887-A364EADD2846}" destId="{ADE75DAF-A867-4543-8E2E-13980FE62BC2}" srcOrd="0" destOrd="0" presId="urn:microsoft.com/office/officeart/2005/8/layout/vList2"/>
    <dgm:cxn modelId="{2D738B23-BB09-4C21-ABD2-E83E10DBF008}" srcId="{C09D2B23-57B8-4997-8887-A364EADD2846}" destId="{4DB8429F-0C0F-4C5F-847C-F2C297D40362}" srcOrd="1" destOrd="0" parTransId="{9255AD75-66D6-4C07-B9D0-E80CF6B54968}" sibTransId="{F541FFA2-CDCA-4E30-95C5-9555AC7C2478}"/>
    <dgm:cxn modelId="{20560336-4889-48D8-9861-29A12FADCDF3}" srcId="{C09D2B23-57B8-4997-8887-A364EADD2846}" destId="{1B9A5C93-8402-4398-A1AD-A96B8677D108}" srcOrd="0" destOrd="0" parTransId="{013DCB2A-F960-40B0-B7B2-82F015100AD1}" sibTransId="{9BA90FFC-5B13-4EE8-83B9-7F0C0685A601}"/>
    <dgm:cxn modelId="{27948340-B121-4178-AD2A-FA5586E3F1CA}" srcId="{4DB8429F-0C0F-4C5F-847C-F2C297D40362}" destId="{A3A768FE-3768-4B4E-9D13-66AB52EBAAF6}" srcOrd="0" destOrd="0" parTransId="{56F7703B-D740-44EE-9CAF-6EAFEC7B5566}" sibTransId="{EE9215C2-0C59-4D96-8546-3B475889C096}"/>
    <dgm:cxn modelId="{1B15F665-29D0-489C-98F8-897332A8CDD5}" type="presOf" srcId="{276A0AA3-1395-42BF-9295-954BA1F5AFE1}" destId="{FD64FB6E-B6CB-4C9A-AEE9-F36E10008A20}" srcOrd="0" destOrd="0" presId="urn:microsoft.com/office/officeart/2005/8/layout/vList2"/>
    <dgm:cxn modelId="{9A8D4985-6F6B-4200-8972-92CE7CD19128}" type="presOf" srcId="{1B9A5C93-8402-4398-A1AD-A96B8677D108}" destId="{1C62C936-4534-4B20-BC3D-A0882BA1DBCA}" srcOrd="0" destOrd="0" presId="urn:microsoft.com/office/officeart/2005/8/layout/vList2"/>
    <dgm:cxn modelId="{E43108C9-F3EE-4503-851C-EFADEFB8A3CF}" type="presOf" srcId="{E37B72EA-DBBD-486F-A1CC-AFDD21730226}" destId="{FE4119D4-6FD6-49A5-B2D6-4F1827E7DDCA}" srcOrd="0" destOrd="0" presId="urn:microsoft.com/office/officeart/2005/8/layout/vList2"/>
    <dgm:cxn modelId="{6A98DAD0-BC81-40D5-A4D6-A5007BAEF404}" srcId="{C09D2B23-57B8-4997-8887-A364EADD2846}" destId="{E37B72EA-DBBD-486F-A1CC-AFDD21730226}" srcOrd="2" destOrd="0" parTransId="{0EF19648-D42D-4648-B958-E99DE5EF4104}" sibTransId="{2CB6789A-35A0-4E27-86BE-A03C519F1897}"/>
    <dgm:cxn modelId="{51B2CEDD-0598-41E5-B55B-F7A637F4C3AE}" type="presOf" srcId="{4DB8429F-0C0F-4C5F-847C-F2C297D40362}" destId="{38CA1ED1-E9D0-4760-B580-16CFB335D7AD}" srcOrd="0" destOrd="0" presId="urn:microsoft.com/office/officeart/2005/8/layout/vList2"/>
    <dgm:cxn modelId="{2656E0E6-6355-4F85-8484-91E44414F381}" type="presOf" srcId="{A3A768FE-3768-4B4E-9D13-66AB52EBAAF6}" destId="{9C4D486C-D059-42E8-951E-E04266DF2753}" srcOrd="0" destOrd="0" presId="urn:microsoft.com/office/officeart/2005/8/layout/vList2"/>
    <dgm:cxn modelId="{E0D64DF8-DAC6-4451-9087-165CED695AFC}" srcId="{E37B72EA-DBBD-486F-A1CC-AFDD21730226}" destId="{276A0AA3-1395-42BF-9295-954BA1F5AFE1}" srcOrd="0" destOrd="0" parTransId="{899DCF54-0F99-4D50-A850-E0B98BAB333D}" sibTransId="{BA936F55-2EBB-46E7-A494-7BA2BD72F32C}"/>
    <dgm:cxn modelId="{98790EDB-B023-41DD-AA12-4057A77EDE1F}" type="presParOf" srcId="{ADE75DAF-A867-4543-8E2E-13980FE62BC2}" destId="{1C62C936-4534-4B20-BC3D-A0882BA1DBCA}" srcOrd="0" destOrd="0" presId="urn:microsoft.com/office/officeart/2005/8/layout/vList2"/>
    <dgm:cxn modelId="{6176A6D0-7A50-4541-B7E3-95E1210727FF}" type="presParOf" srcId="{ADE75DAF-A867-4543-8E2E-13980FE62BC2}" destId="{575C8364-82A4-41E1-AC38-B451FBB26C54}" srcOrd="1" destOrd="0" presId="urn:microsoft.com/office/officeart/2005/8/layout/vList2"/>
    <dgm:cxn modelId="{17A7CAA9-6AE5-44DB-945E-C330DBAF5FB3}" type="presParOf" srcId="{ADE75DAF-A867-4543-8E2E-13980FE62BC2}" destId="{38CA1ED1-E9D0-4760-B580-16CFB335D7AD}" srcOrd="2" destOrd="0" presId="urn:microsoft.com/office/officeart/2005/8/layout/vList2"/>
    <dgm:cxn modelId="{9F14645F-E63F-4915-ABC7-3CCB9405F725}" type="presParOf" srcId="{ADE75DAF-A867-4543-8E2E-13980FE62BC2}" destId="{9C4D486C-D059-42E8-951E-E04266DF2753}" srcOrd="3" destOrd="0" presId="urn:microsoft.com/office/officeart/2005/8/layout/vList2"/>
    <dgm:cxn modelId="{35C05CBA-D21C-48A8-8725-412183D7A32C}" type="presParOf" srcId="{ADE75DAF-A867-4543-8E2E-13980FE62BC2}" destId="{FE4119D4-6FD6-49A5-B2D6-4F1827E7DDCA}" srcOrd="4" destOrd="0" presId="urn:microsoft.com/office/officeart/2005/8/layout/vList2"/>
    <dgm:cxn modelId="{02051402-B7C1-4102-BE75-02B9DD4F7705}" type="presParOf" srcId="{ADE75DAF-A867-4543-8E2E-13980FE62BC2}" destId="{FD64FB6E-B6CB-4C9A-AEE9-F36E10008A20}" srcOrd="5"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85DA9A-C191-4202-8FC8-AEB745AA28C9}">
      <dsp:nvSpPr>
        <dsp:cNvPr id="0" name=""/>
        <dsp:cNvSpPr/>
      </dsp:nvSpPr>
      <dsp:spPr>
        <a:xfrm>
          <a:off x="0" y="179916"/>
          <a:ext cx="2561209" cy="1536725"/>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a:t>Class is 4 hours in length</a:t>
          </a:r>
        </a:p>
      </dsp:txBody>
      <dsp:txXfrm>
        <a:off x="0" y="179916"/>
        <a:ext cx="2561209" cy="1536725"/>
      </dsp:txXfrm>
    </dsp:sp>
    <dsp:sp modelId="{5CDCF03C-5B21-4CD9-88F1-9254C3A0B8ED}">
      <dsp:nvSpPr>
        <dsp:cNvPr id="0" name=""/>
        <dsp:cNvSpPr/>
      </dsp:nvSpPr>
      <dsp:spPr>
        <a:xfrm>
          <a:off x="2817330" y="179916"/>
          <a:ext cx="2561209" cy="1536725"/>
        </a:xfrm>
        <a:prstGeom prst="rect">
          <a:avLst/>
        </a:prstGeom>
        <a:solidFill>
          <a:schemeClr val="accent2">
            <a:hueOff val="1170380"/>
            <a:satOff val="-1460"/>
            <a:lumOff val="34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a:t>You are expected to participate in the learning process</a:t>
          </a:r>
        </a:p>
      </dsp:txBody>
      <dsp:txXfrm>
        <a:off x="2817330" y="179916"/>
        <a:ext cx="2561209" cy="1536725"/>
      </dsp:txXfrm>
    </dsp:sp>
    <dsp:sp modelId="{A1C9391F-7C5A-496D-8A28-311852DF1108}">
      <dsp:nvSpPr>
        <dsp:cNvPr id="0" name=""/>
        <dsp:cNvSpPr/>
      </dsp:nvSpPr>
      <dsp:spPr>
        <a:xfrm>
          <a:off x="5634661" y="179916"/>
          <a:ext cx="2561209" cy="1536725"/>
        </a:xfrm>
        <a:prstGeom prst="rect">
          <a:avLst/>
        </a:prstGeom>
        <a:solidFill>
          <a:schemeClr val="accent2">
            <a:hueOff val="2340759"/>
            <a:satOff val="-2919"/>
            <a:lumOff val="6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a:t>Ask questions!</a:t>
          </a:r>
        </a:p>
      </dsp:txBody>
      <dsp:txXfrm>
        <a:off x="5634661" y="179916"/>
        <a:ext cx="2561209" cy="1536725"/>
      </dsp:txXfrm>
    </dsp:sp>
    <dsp:sp modelId="{CF1C7FDA-2830-48DD-BB9F-69437ECC8BCF}">
      <dsp:nvSpPr>
        <dsp:cNvPr id="0" name=""/>
        <dsp:cNvSpPr/>
      </dsp:nvSpPr>
      <dsp:spPr>
        <a:xfrm>
          <a:off x="1408665" y="1972762"/>
          <a:ext cx="2561209" cy="1536725"/>
        </a:xfrm>
        <a:prstGeom prst="rect">
          <a:avLst/>
        </a:prstGeom>
        <a:solidFill>
          <a:schemeClr val="accent2">
            <a:hueOff val="3511139"/>
            <a:satOff val="-4379"/>
            <a:lumOff val="103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a:t>Use the Breath Test Operator and Supervisor Manual as a study guide</a:t>
          </a:r>
        </a:p>
      </dsp:txBody>
      <dsp:txXfrm>
        <a:off x="1408665" y="1972762"/>
        <a:ext cx="2561209" cy="1536725"/>
      </dsp:txXfrm>
    </dsp:sp>
    <dsp:sp modelId="{28D25DB2-ECA6-4214-A5C2-E30319325F3A}">
      <dsp:nvSpPr>
        <dsp:cNvPr id="0" name=""/>
        <dsp:cNvSpPr/>
      </dsp:nvSpPr>
      <dsp:spPr>
        <a:xfrm>
          <a:off x="4225995" y="1972762"/>
          <a:ext cx="2561209" cy="1536725"/>
        </a:xfrm>
        <a:prstGeom prst="rect">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b="1" kern="1200"/>
            <a:t>The Alaska Breath Test Program wants you to succeed!</a:t>
          </a:r>
        </a:p>
      </dsp:txBody>
      <dsp:txXfrm>
        <a:off x="4225995" y="1972762"/>
        <a:ext cx="2561209" cy="153672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5E944E-8C32-43E9-A355-C0CE41F6FA19}">
      <dsp:nvSpPr>
        <dsp:cNvPr id="0" name=""/>
        <dsp:cNvSpPr/>
      </dsp:nvSpPr>
      <dsp:spPr>
        <a:xfrm>
          <a:off x="0" y="1024"/>
          <a:ext cx="5257800" cy="1791322"/>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kern="1200"/>
            <a:t>75% or higher to Pass</a:t>
          </a:r>
        </a:p>
      </dsp:txBody>
      <dsp:txXfrm>
        <a:off x="87445" y="88469"/>
        <a:ext cx="5082910" cy="1616432"/>
      </dsp:txXfrm>
    </dsp:sp>
    <dsp:sp modelId="{9BB926F9-C608-459D-8036-9435E5947AE9}">
      <dsp:nvSpPr>
        <dsp:cNvPr id="0" name=""/>
        <dsp:cNvSpPr/>
      </dsp:nvSpPr>
      <dsp:spPr>
        <a:xfrm>
          <a:off x="0" y="1802353"/>
          <a:ext cx="5257800" cy="1831663"/>
        </a:xfrm>
        <a:prstGeom prst="roundRect">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kern="1200"/>
            <a:t>Closed book exam completed independently without the use of course material.</a:t>
          </a:r>
        </a:p>
      </dsp:txBody>
      <dsp:txXfrm>
        <a:off x="89414" y="1891767"/>
        <a:ext cx="5078972" cy="1652835"/>
      </dsp:txXfrm>
    </dsp:sp>
    <dsp:sp modelId="{3009FA7D-FC7F-4B55-A767-29A16045B769}">
      <dsp:nvSpPr>
        <dsp:cNvPr id="0" name=""/>
        <dsp:cNvSpPr/>
      </dsp:nvSpPr>
      <dsp:spPr>
        <a:xfrm>
          <a:off x="0" y="3644022"/>
          <a:ext cx="5257800" cy="1541379"/>
        </a:xfrm>
        <a:prstGeom prst="round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kern="1200"/>
            <a:t>Electronic Examination via ACADIS Portal</a:t>
          </a:r>
        </a:p>
      </dsp:txBody>
      <dsp:txXfrm>
        <a:off x="75244" y="3719266"/>
        <a:ext cx="5107312" cy="1390891"/>
      </dsp:txXfrm>
    </dsp:sp>
    <dsp:sp modelId="{39FA80E1-51C9-4250-AD89-74BCC597E140}">
      <dsp:nvSpPr>
        <dsp:cNvPr id="0" name=""/>
        <dsp:cNvSpPr/>
      </dsp:nvSpPr>
      <dsp:spPr>
        <a:xfrm>
          <a:off x="0" y="5185401"/>
          <a:ext cx="5257800" cy="5177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6935" tIns="30480" rIns="170688" bIns="30480" numCol="1" spcCol="1270" anchor="t" anchorCtr="0">
          <a:noAutofit/>
        </a:bodyPr>
        <a:lstStyle/>
        <a:p>
          <a:pPr marL="228600" lvl="1" indent="-228600" algn="l" defTabSz="1066800">
            <a:lnSpc>
              <a:spcPct val="90000"/>
            </a:lnSpc>
            <a:spcBef>
              <a:spcPct val="0"/>
            </a:spcBef>
            <a:spcAft>
              <a:spcPct val="20000"/>
            </a:spcAft>
            <a:buFontTx/>
            <a:buNone/>
          </a:pPr>
          <a:r>
            <a:rPr lang="en-US" sz="2400" kern="1200"/>
            <a:t>Special needs or accommodations - Talk with an instructors during a break</a:t>
          </a:r>
        </a:p>
      </dsp:txBody>
      <dsp:txXfrm>
        <a:off x="0" y="5185401"/>
        <a:ext cx="5257800" cy="51778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0C8BCD-80DF-417C-9401-C03C3277E23E}">
      <dsp:nvSpPr>
        <dsp:cNvPr id="0" name=""/>
        <dsp:cNvSpPr/>
      </dsp:nvSpPr>
      <dsp:spPr>
        <a:xfrm>
          <a:off x="0" y="73399"/>
          <a:ext cx="5000124" cy="1432080"/>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l" defTabSz="1600200">
            <a:lnSpc>
              <a:spcPct val="90000"/>
            </a:lnSpc>
            <a:spcBef>
              <a:spcPct val="0"/>
            </a:spcBef>
            <a:spcAft>
              <a:spcPct val="35000"/>
            </a:spcAft>
            <a:buNone/>
          </a:pPr>
          <a:r>
            <a:rPr lang="en-US" sz="3600" kern="1200"/>
            <a:t>Alaska Administrative Code sections</a:t>
          </a:r>
        </a:p>
      </dsp:txBody>
      <dsp:txXfrm>
        <a:off x="69908" y="143307"/>
        <a:ext cx="4860308" cy="1292264"/>
      </dsp:txXfrm>
    </dsp:sp>
    <dsp:sp modelId="{C2FC1A03-9166-4D4F-ACD5-473FFD145FCB}">
      <dsp:nvSpPr>
        <dsp:cNvPr id="0" name=""/>
        <dsp:cNvSpPr/>
      </dsp:nvSpPr>
      <dsp:spPr>
        <a:xfrm>
          <a:off x="0" y="1505479"/>
          <a:ext cx="5000124" cy="38750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8754" tIns="45720" rIns="256032" bIns="45720" numCol="1" spcCol="1270" anchor="t" anchorCtr="0">
          <a:noAutofit/>
        </a:bodyPr>
        <a:lstStyle/>
        <a:p>
          <a:pPr marL="285750" lvl="1" indent="-285750" algn="l" defTabSz="1244600">
            <a:lnSpc>
              <a:spcPct val="90000"/>
            </a:lnSpc>
            <a:spcBef>
              <a:spcPct val="0"/>
            </a:spcBef>
            <a:spcAft>
              <a:spcPct val="20000"/>
            </a:spcAft>
            <a:buChar char="•"/>
          </a:pPr>
          <a:r>
            <a:rPr lang="en-US" sz="2800" kern="1200"/>
            <a:t>13 AAC 63.050. Breath test operator certification  </a:t>
          </a:r>
        </a:p>
        <a:p>
          <a:pPr marL="285750" lvl="1" indent="-285750" algn="l" defTabSz="1244600">
            <a:lnSpc>
              <a:spcPct val="90000"/>
            </a:lnSpc>
            <a:spcBef>
              <a:spcPct val="0"/>
            </a:spcBef>
            <a:spcAft>
              <a:spcPct val="20000"/>
            </a:spcAft>
            <a:buChar char="•"/>
          </a:pPr>
          <a:r>
            <a:rPr lang="en-US" sz="2800" kern="1200"/>
            <a:t>13 AAC 63.060. Breath test operator recertification</a:t>
          </a:r>
        </a:p>
        <a:p>
          <a:pPr marL="285750" lvl="1" indent="-285750" algn="l" defTabSz="1244600">
            <a:lnSpc>
              <a:spcPct val="90000"/>
            </a:lnSpc>
            <a:spcBef>
              <a:spcPct val="0"/>
            </a:spcBef>
            <a:spcAft>
              <a:spcPct val="20000"/>
            </a:spcAft>
            <a:buChar char="•"/>
          </a:pPr>
          <a:r>
            <a:rPr lang="en-US" sz="2800" kern="1200"/>
            <a:t>13 AAC 63.070. Breath test supervisor certification   and duties </a:t>
          </a:r>
        </a:p>
        <a:p>
          <a:pPr marL="285750" lvl="1" indent="-285750" algn="l" defTabSz="1244600">
            <a:lnSpc>
              <a:spcPct val="90000"/>
            </a:lnSpc>
            <a:spcBef>
              <a:spcPct val="0"/>
            </a:spcBef>
            <a:spcAft>
              <a:spcPct val="20000"/>
            </a:spcAft>
            <a:buChar char="•"/>
          </a:pPr>
          <a:r>
            <a:rPr lang="en-US" sz="2800" kern="1200"/>
            <a:t>13 AAC 63.080. Breath test supervisor recertification </a:t>
          </a:r>
        </a:p>
      </dsp:txBody>
      <dsp:txXfrm>
        <a:off x="0" y="1505479"/>
        <a:ext cx="5000124" cy="387504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AE67B9-2905-4365-825E-61E011CEEF12}">
      <dsp:nvSpPr>
        <dsp:cNvPr id="0" name=""/>
        <dsp:cNvSpPr/>
      </dsp:nvSpPr>
      <dsp:spPr>
        <a:xfrm>
          <a:off x="0" y="2092"/>
          <a:ext cx="510281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sp>
    <dsp:sp modelId="{D5B2EFD8-9A89-4BF1-BA82-CCA75BFB9C38}">
      <dsp:nvSpPr>
        <dsp:cNvPr id="0" name=""/>
        <dsp:cNvSpPr/>
      </dsp:nvSpPr>
      <dsp:spPr>
        <a:xfrm>
          <a:off x="0" y="2092"/>
          <a:ext cx="5102815" cy="14272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0" lvl="0" indent="0" algn="l" defTabSz="622300">
            <a:lnSpc>
              <a:spcPct val="90000"/>
            </a:lnSpc>
            <a:spcBef>
              <a:spcPct val="0"/>
            </a:spcBef>
            <a:spcAft>
              <a:spcPct val="35000"/>
            </a:spcAft>
            <a:buNone/>
          </a:pPr>
          <a:r>
            <a:rPr lang="en-US" sz="1400" b="1" u="sng" kern="1200"/>
            <a:t>Breath Alcohol Program Responsibilities</a:t>
          </a:r>
          <a:endParaRPr lang="en-US" sz="1400" kern="1200"/>
        </a:p>
      </dsp:txBody>
      <dsp:txXfrm>
        <a:off x="0" y="2092"/>
        <a:ext cx="5102815" cy="1427207"/>
      </dsp:txXfrm>
    </dsp:sp>
    <dsp:sp modelId="{071547F4-132B-4FBC-939A-5B7BDFEDCF9D}">
      <dsp:nvSpPr>
        <dsp:cNvPr id="0" name=""/>
        <dsp:cNvSpPr/>
      </dsp:nvSpPr>
      <dsp:spPr>
        <a:xfrm>
          <a:off x="0" y="1429299"/>
          <a:ext cx="510281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sp>
    <dsp:sp modelId="{C35F2824-7682-4541-A225-6792CBF4D25B}">
      <dsp:nvSpPr>
        <dsp:cNvPr id="0" name=""/>
        <dsp:cNvSpPr/>
      </dsp:nvSpPr>
      <dsp:spPr>
        <a:xfrm>
          <a:off x="0" y="1429299"/>
          <a:ext cx="5102815" cy="14272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0" lvl="0" indent="0" algn="l" defTabSz="622300">
            <a:lnSpc>
              <a:spcPct val="90000"/>
            </a:lnSpc>
            <a:spcBef>
              <a:spcPct val="0"/>
            </a:spcBef>
            <a:spcAft>
              <a:spcPct val="35000"/>
            </a:spcAft>
            <a:buNone/>
          </a:pPr>
          <a:r>
            <a:rPr lang="en-US" sz="1400" kern="1200"/>
            <a:t>The duties of the breath alcohol program include breath test instrument calibration, adjustment, and maintenance; administration of records; training, opinions and interpretations, and court  testimony.</a:t>
          </a:r>
        </a:p>
      </dsp:txBody>
      <dsp:txXfrm>
        <a:off x="0" y="1429299"/>
        <a:ext cx="5102815" cy="1427207"/>
      </dsp:txXfrm>
    </dsp:sp>
    <dsp:sp modelId="{54790EA8-F473-4EC1-875D-D1C75E9FE970}">
      <dsp:nvSpPr>
        <dsp:cNvPr id="0" name=""/>
        <dsp:cNvSpPr/>
      </dsp:nvSpPr>
      <dsp:spPr>
        <a:xfrm>
          <a:off x="0" y="2856507"/>
          <a:ext cx="510281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sp>
    <dsp:sp modelId="{1FC4650A-003E-4BC9-A8AB-0E4DC732A022}">
      <dsp:nvSpPr>
        <dsp:cNvPr id="0" name=""/>
        <dsp:cNvSpPr/>
      </dsp:nvSpPr>
      <dsp:spPr>
        <a:xfrm>
          <a:off x="0" y="2856507"/>
          <a:ext cx="5102815" cy="14272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0" lvl="0" indent="0" algn="l" defTabSz="622300">
            <a:lnSpc>
              <a:spcPct val="90000"/>
            </a:lnSpc>
            <a:spcBef>
              <a:spcPct val="0"/>
            </a:spcBef>
            <a:spcAft>
              <a:spcPct val="35000"/>
            </a:spcAft>
            <a:buNone/>
          </a:pPr>
          <a:r>
            <a:rPr lang="en-US" sz="1400" kern="1200"/>
            <a:t>The breath program provides training to law enforcement officers through instruction of the Breath Test Supervisor course. The breath program also creates training content to be provided to prospective Breath Test Operators via instruction from Breath Test Supervisors. Breath Test Supervisors have primary responsibility for providing training to Breath Test Operators in their local area.</a:t>
          </a:r>
        </a:p>
      </dsp:txBody>
      <dsp:txXfrm>
        <a:off x="0" y="2856507"/>
        <a:ext cx="5102815" cy="142720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62C936-4534-4B20-BC3D-A0882BA1DBCA}">
      <dsp:nvSpPr>
        <dsp:cNvPr id="0" name=""/>
        <dsp:cNvSpPr/>
      </dsp:nvSpPr>
      <dsp:spPr>
        <a:xfrm>
          <a:off x="0" y="266903"/>
          <a:ext cx="4697730" cy="127296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US" sz="3200" kern="1200"/>
            <a:t>Alaska Criminal and Traffic Law Manual</a:t>
          </a:r>
        </a:p>
      </dsp:txBody>
      <dsp:txXfrm>
        <a:off x="62141" y="329044"/>
        <a:ext cx="4573448" cy="1148678"/>
      </dsp:txXfrm>
    </dsp:sp>
    <dsp:sp modelId="{38CA1ED1-E9D0-4760-B580-16CFB335D7AD}">
      <dsp:nvSpPr>
        <dsp:cNvPr id="0" name=""/>
        <dsp:cNvSpPr/>
      </dsp:nvSpPr>
      <dsp:spPr>
        <a:xfrm>
          <a:off x="0" y="1632023"/>
          <a:ext cx="4697730" cy="1272960"/>
        </a:xfrm>
        <a:prstGeom prst="roundRect">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US" sz="3200" kern="1200"/>
            <a:t>Medicolegal Aspects of Alcohol</a:t>
          </a:r>
        </a:p>
      </dsp:txBody>
      <dsp:txXfrm>
        <a:off x="62141" y="1694164"/>
        <a:ext cx="4573448" cy="1148678"/>
      </dsp:txXfrm>
    </dsp:sp>
    <dsp:sp modelId="{9C4D486C-D059-42E8-951E-E04266DF2753}">
      <dsp:nvSpPr>
        <dsp:cNvPr id="0" name=""/>
        <dsp:cNvSpPr/>
      </dsp:nvSpPr>
      <dsp:spPr>
        <a:xfrm>
          <a:off x="0" y="2904983"/>
          <a:ext cx="4697730" cy="5299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9153" tIns="40640" rIns="227584" bIns="40640" numCol="1" spcCol="1270" anchor="t" anchorCtr="0">
          <a:noAutofit/>
        </a:bodyPr>
        <a:lstStyle/>
        <a:p>
          <a:pPr marL="228600" lvl="1" indent="-228600" algn="l" defTabSz="1111250">
            <a:lnSpc>
              <a:spcPct val="90000"/>
            </a:lnSpc>
            <a:spcBef>
              <a:spcPct val="0"/>
            </a:spcBef>
            <a:spcAft>
              <a:spcPct val="20000"/>
            </a:spcAft>
            <a:buChar char="•"/>
          </a:pPr>
          <a:r>
            <a:rPr lang="en-US" sz="2500" kern="1200"/>
            <a:t>Garriott, 4</a:t>
          </a:r>
          <a:r>
            <a:rPr lang="en-US" sz="2500" kern="1200" baseline="30000"/>
            <a:t>th</a:t>
          </a:r>
          <a:r>
            <a:rPr lang="en-US" sz="2500" kern="1200"/>
            <a:t> Edition, 2003</a:t>
          </a:r>
        </a:p>
      </dsp:txBody>
      <dsp:txXfrm>
        <a:off x="0" y="2904983"/>
        <a:ext cx="4697730" cy="529920"/>
      </dsp:txXfrm>
    </dsp:sp>
    <dsp:sp modelId="{FE4119D4-6FD6-49A5-B2D6-4F1827E7DDCA}">
      <dsp:nvSpPr>
        <dsp:cNvPr id="0" name=""/>
        <dsp:cNvSpPr/>
      </dsp:nvSpPr>
      <dsp:spPr>
        <a:xfrm>
          <a:off x="0" y="3434903"/>
          <a:ext cx="4697730" cy="1272960"/>
        </a:xfrm>
        <a:prstGeom prst="round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US" sz="3200" kern="1200"/>
            <a:t>Basic Science of Evidential Breath Alcohol Testing</a:t>
          </a:r>
        </a:p>
      </dsp:txBody>
      <dsp:txXfrm>
        <a:off x="62141" y="3497044"/>
        <a:ext cx="4573448" cy="1148678"/>
      </dsp:txXfrm>
    </dsp:sp>
    <dsp:sp modelId="{FD64FB6E-B6CB-4C9A-AEE9-F36E10008A20}">
      <dsp:nvSpPr>
        <dsp:cNvPr id="0" name=""/>
        <dsp:cNvSpPr/>
      </dsp:nvSpPr>
      <dsp:spPr>
        <a:xfrm>
          <a:off x="0" y="4707864"/>
          <a:ext cx="4697730" cy="5299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9153" tIns="40640" rIns="227584" bIns="40640" numCol="1" spcCol="1270" anchor="t" anchorCtr="0">
          <a:noAutofit/>
        </a:bodyPr>
        <a:lstStyle/>
        <a:p>
          <a:pPr marL="228600" lvl="1" indent="-228600" algn="l" defTabSz="1111250">
            <a:lnSpc>
              <a:spcPct val="90000"/>
            </a:lnSpc>
            <a:spcBef>
              <a:spcPct val="0"/>
            </a:spcBef>
            <a:spcAft>
              <a:spcPct val="20000"/>
            </a:spcAft>
            <a:buChar char="•"/>
          </a:pPr>
          <a:r>
            <a:rPr lang="en-US" sz="2500" kern="1200"/>
            <a:t>Fusco/Radomski, 2003</a:t>
          </a:r>
        </a:p>
      </dsp:txBody>
      <dsp:txXfrm>
        <a:off x="0" y="4707864"/>
        <a:ext cx="4697730" cy="529920"/>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5867400" cy="462042"/>
          </a:xfrm>
          <a:prstGeom prst="rect">
            <a:avLst/>
          </a:prstGeom>
        </p:spPr>
        <p:txBody>
          <a:bodyPr vert="horz" lIns="91983" tIns="45992" rIns="91983" bIns="45992" rtlCol="0"/>
          <a:lstStyle>
            <a:lvl1pPr algn="l">
              <a:defRPr sz="1200"/>
            </a:lvl1pPr>
          </a:lstStyle>
          <a:p>
            <a:r>
              <a:rPr lang="en-US"/>
              <a:t>Breath Test Supervisor Certification/Recertification</a:t>
            </a:r>
          </a:p>
        </p:txBody>
      </p:sp>
      <p:sp>
        <p:nvSpPr>
          <p:cNvPr id="4" name="Footer Placeholder 3"/>
          <p:cNvSpPr>
            <a:spLocks noGrp="1"/>
          </p:cNvSpPr>
          <p:nvPr>
            <p:ph type="ftr" sz="quarter" idx="2"/>
          </p:nvPr>
        </p:nvSpPr>
        <p:spPr>
          <a:xfrm>
            <a:off x="0" y="8777193"/>
            <a:ext cx="2971800" cy="462042"/>
          </a:xfrm>
          <a:prstGeom prst="rect">
            <a:avLst/>
          </a:prstGeom>
        </p:spPr>
        <p:txBody>
          <a:bodyPr vert="horz" lIns="91983" tIns="45992" rIns="91983" bIns="45992" rtlCol="0" anchor="b"/>
          <a:lstStyle>
            <a:lvl1pPr algn="l">
              <a:defRPr sz="1200"/>
            </a:lvl1pPr>
          </a:lstStyle>
          <a:p>
            <a:endParaRPr lang="en-US"/>
          </a:p>
        </p:txBody>
      </p:sp>
    </p:spTree>
    <p:extLst>
      <p:ext uri="{BB962C8B-B14F-4D97-AF65-F5344CB8AC3E}">
        <p14:creationId xmlns:p14="http://schemas.microsoft.com/office/powerpoint/2010/main" val="15539614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2042"/>
          </a:xfrm>
          <a:prstGeom prst="rect">
            <a:avLst/>
          </a:prstGeom>
        </p:spPr>
        <p:txBody>
          <a:bodyPr vert="horz" lIns="91983" tIns="45992" rIns="91983" bIns="45992" rtlCol="0"/>
          <a:lstStyle>
            <a:lvl1pPr algn="l">
              <a:defRPr sz="1200"/>
            </a:lvl1pPr>
          </a:lstStyle>
          <a:p>
            <a:endParaRPr lang="en-US"/>
          </a:p>
        </p:txBody>
      </p:sp>
      <p:sp>
        <p:nvSpPr>
          <p:cNvPr id="3" name="Date Placeholder 2"/>
          <p:cNvSpPr>
            <a:spLocks noGrp="1"/>
          </p:cNvSpPr>
          <p:nvPr>
            <p:ph type="dt" idx="1"/>
          </p:nvPr>
        </p:nvSpPr>
        <p:spPr>
          <a:xfrm>
            <a:off x="3884613" y="0"/>
            <a:ext cx="2971800" cy="462042"/>
          </a:xfrm>
          <a:prstGeom prst="rect">
            <a:avLst/>
          </a:prstGeom>
        </p:spPr>
        <p:txBody>
          <a:bodyPr vert="horz" lIns="91983" tIns="45992" rIns="91983" bIns="45992" rtlCol="0"/>
          <a:lstStyle>
            <a:lvl1pPr algn="r">
              <a:defRPr sz="1200"/>
            </a:lvl1pPr>
          </a:lstStyle>
          <a:p>
            <a:fld id="{97BBF7E7-AEA8-49DC-A658-7A7DB1634833}" type="datetimeFigureOut">
              <a:rPr lang="en-US" smtClean="0"/>
              <a:t>10/3/2025</a:t>
            </a:fld>
            <a:endParaRPr lang="en-US"/>
          </a:p>
        </p:txBody>
      </p:sp>
      <p:sp>
        <p:nvSpPr>
          <p:cNvPr id="4" name="Slide Image Placeholder 3"/>
          <p:cNvSpPr>
            <a:spLocks noGrp="1" noRot="1" noChangeAspect="1"/>
          </p:cNvSpPr>
          <p:nvPr>
            <p:ph type="sldImg" idx="2"/>
          </p:nvPr>
        </p:nvSpPr>
        <p:spPr>
          <a:xfrm>
            <a:off x="1120775" y="693738"/>
            <a:ext cx="4618038" cy="3465512"/>
          </a:xfrm>
          <a:prstGeom prst="rect">
            <a:avLst/>
          </a:prstGeom>
          <a:noFill/>
          <a:ln w="12700">
            <a:solidFill>
              <a:prstClr val="black"/>
            </a:solidFill>
          </a:ln>
        </p:spPr>
        <p:txBody>
          <a:bodyPr vert="horz" lIns="91983" tIns="45992" rIns="91983" bIns="45992" rtlCol="0" anchor="ctr"/>
          <a:lstStyle/>
          <a:p>
            <a:endParaRPr lang="en-US"/>
          </a:p>
        </p:txBody>
      </p:sp>
      <p:sp>
        <p:nvSpPr>
          <p:cNvPr id="5" name="Notes Placeholder 4"/>
          <p:cNvSpPr>
            <a:spLocks noGrp="1"/>
          </p:cNvSpPr>
          <p:nvPr>
            <p:ph type="body" sz="quarter" idx="3"/>
          </p:nvPr>
        </p:nvSpPr>
        <p:spPr>
          <a:xfrm>
            <a:off x="685800" y="4389398"/>
            <a:ext cx="5486400" cy="4158377"/>
          </a:xfrm>
          <a:prstGeom prst="rect">
            <a:avLst/>
          </a:prstGeom>
        </p:spPr>
        <p:txBody>
          <a:bodyPr vert="horz" lIns="91983" tIns="45992" rIns="91983" bIns="4599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7193"/>
            <a:ext cx="2971800" cy="462042"/>
          </a:xfrm>
          <a:prstGeom prst="rect">
            <a:avLst/>
          </a:prstGeom>
        </p:spPr>
        <p:txBody>
          <a:bodyPr vert="horz" lIns="91983" tIns="45992" rIns="91983" bIns="45992"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777193"/>
            <a:ext cx="2971800" cy="462042"/>
          </a:xfrm>
          <a:prstGeom prst="rect">
            <a:avLst/>
          </a:prstGeom>
        </p:spPr>
        <p:txBody>
          <a:bodyPr vert="horz" lIns="91983" tIns="45992" rIns="91983" bIns="45992" rtlCol="0" anchor="b"/>
          <a:lstStyle>
            <a:lvl1pPr algn="r">
              <a:defRPr sz="1200"/>
            </a:lvl1pPr>
          </a:lstStyle>
          <a:p>
            <a:fld id="{BE621CAF-D9C2-408F-B622-E5FE4E1C913B}" type="slidenum">
              <a:rPr lang="en-US" smtClean="0"/>
              <a:t>‹#›</a:t>
            </a:fld>
            <a:endParaRPr lang="en-US"/>
          </a:p>
        </p:txBody>
      </p:sp>
    </p:spTree>
    <p:extLst>
      <p:ext uri="{BB962C8B-B14F-4D97-AF65-F5344CB8AC3E}">
        <p14:creationId xmlns:p14="http://schemas.microsoft.com/office/powerpoint/2010/main" val="3783773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62FD12D5-BD39-4AC1-A071-644AC4A4C64E}" type="datetime1">
              <a:rPr lang="en-US" smtClean="0"/>
              <a:t>10/3/2025</a:t>
            </a:fld>
            <a:endParaRPr lang="en-US"/>
          </a:p>
        </p:txBody>
      </p:sp>
      <p:sp>
        <p:nvSpPr>
          <p:cNvPr id="5" name="Footer Placeholder 4"/>
          <p:cNvSpPr>
            <a:spLocks noGrp="1"/>
          </p:cNvSpPr>
          <p:nvPr>
            <p:ph type="ftr" sz="quarter" idx="11"/>
          </p:nvPr>
        </p:nvSpPr>
        <p:spPr/>
        <p:txBody>
          <a:bodyPr/>
          <a:lstStyle/>
          <a:p>
            <a:r>
              <a:rPr lang="en-US"/>
              <a:t>Approved and Issued: 2025.10.01</a:t>
            </a:r>
          </a:p>
        </p:txBody>
      </p:sp>
      <p:sp>
        <p:nvSpPr>
          <p:cNvPr id="6" name="Slide Number Placeholder 5"/>
          <p:cNvSpPr>
            <a:spLocks noGrp="1"/>
          </p:cNvSpPr>
          <p:nvPr>
            <p:ph type="sldNum" sz="quarter" idx="12"/>
          </p:nvPr>
        </p:nvSpPr>
        <p:spPr/>
        <p:txBody>
          <a:bodyPr/>
          <a:lstStyle/>
          <a:p>
            <a:fld id="{1AAA45E5-4EEF-4CE8-8230-0F0BB86BCEAA}" type="slidenum">
              <a:rPr lang="en-US" smtClean="0"/>
              <a:t>‹#›</a:t>
            </a:fld>
            <a:endParaRPr lang="en-US"/>
          </a:p>
        </p:txBody>
      </p:sp>
    </p:spTree>
    <p:extLst>
      <p:ext uri="{BB962C8B-B14F-4D97-AF65-F5344CB8AC3E}">
        <p14:creationId xmlns:p14="http://schemas.microsoft.com/office/powerpoint/2010/main" val="12574708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A6F360E-B31D-4D55-8BE0-02442183F754}" type="datetime1">
              <a:rPr lang="en-US" smtClean="0"/>
              <a:t>10/3/2025</a:t>
            </a:fld>
            <a:endParaRPr lang="en-US"/>
          </a:p>
        </p:txBody>
      </p:sp>
      <p:sp>
        <p:nvSpPr>
          <p:cNvPr id="5" name="Footer Placeholder 4"/>
          <p:cNvSpPr>
            <a:spLocks noGrp="1"/>
          </p:cNvSpPr>
          <p:nvPr>
            <p:ph type="ftr" sz="quarter" idx="11"/>
          </p:nvPr>
        </p:nvSpPr>
        <p:spPr/>
        <p:txBody>
          <a:bodyPr/>
          <a:lstStyle/>
          <a:p>
            <a:r>
              <a:rPr lang="en-US"/>
              <a:t>Approved and Issued: 2025.10.01</a:t>
            </a:r>
          </a:p>
        </p:txBody>
      </p:sp>
      <p:sp>
        <p:nvSpPr>
          <p:cNvPr id="6" name="Slide Number Placeholder 5"/>
          <p:cNvSpPr>
            <a:spLocks noGrp="1"/>
          </p:cNvSpPr>
          <p:nvPr>
            <p:ph type="sldNum" sz="quarter" idx="12"/>
          </p:nvPr>
        </p:nvSpPr>
        <p:spPr/>
        <p:txBody>
          <a:bodyPr/>
          <a:lstStyle/>
          <a:p>
            <a:fld id="{1AAA45E5-4EEF-4CE8-8230-0F0BB86BCEAA}" type="slidenum">
              <a:rPr lang="en-US" smtClean="0"/>
              <a:t>‹#›</a:t>
            </a:fld>
            <a:endParaRPr lang="en-US"/>
          </a:p>
        </p:txBody>
      </p:sp>
    </p:spTree>
    <p:extLst>
      <p:ext uri="{BB962C8B-B14F-4D97-AF65-F5344CB8AC3E}">
        <p14:creationId xmlns:p14="http://schemas.microsoft.com/office/powerpoint/2010/main" val="36876498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CAA049E-B2D9-472B-98E0-068F36661374}" type="datetime1">
              <a:rPr lang="en-US" smtClean="0"/>
              <a:t>10/3/2025</a:t>
            </a:fld>
            <a:endParaRPr lang="en-US"/>
          </a:p>
        </p:txBody>
      </p:sp>
      <p:sp>
        <p:nvSpPr>
          <p:cNvPr id="5" name="Footer Placeholder 4"/>
          <p:cNvSpPr>
            <a:spLocks noGrp="1"/>
          </p:cNvSpPr>
          <p:nvPr>
            <p:ph type="ftr" sz="quarter" idx="11"/>
          </p:nvPr>
        </p:nvSpPr>
        <p:spPr/>
        <p:txBody>
          <a:bodyPr/>
          <a:lstStyle/>
          <a:p>
            <a:r>
              <a:rPr lang="en-US"/>
              <a:t>Approved and Issued: 2025.10.01</a:t>
            </a:r>
          </a:p>
        </p:txBody>
      </p:sp>
      <p:sp>
        <p:nvSpPr>
          <p:cNvPr id="6" name="Slide Number Placeholder 5"/>
          <p:cNvSpPr>
            <a:spLocks noGrp="1"/>
          </p:cNvSpPr>
          <p:nvPr>
            <p:ph type="sldNum" sz="quarter" idx="12"/>
          </p:nvPr>
        </p:nvSpPr>
        <p:spPr/>
        <p:txBody>
          <a:bodyPr/>
          <a:lstStyle/>
          <a:p>
            <a:fld id="{1AAA45E5-4EEF-4CE8-8230-0F0BB86BCEAA}" type="slidenum">
              <a:rPr lang="en-US" smtClean="0"/>
              <a:t>‹#›</a:t>
            </a:fld>
            <a:endParaRPr lang="en-US"/>
          </a:p>
        </p:txBody>
      </p:sp>
    </p:spTree>
    <p:extLst>
      <p:ext uri="{BB962C8B-B14F-4D97-AF65-F5344CB8AC3E}">
        <p14:creationId xmlns:p14="http://schemas.microsoft.com/office/powerpoint/2010/main" val="5846307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9477045-50AA-4082-A2DB-123CCCF6A080}" type="datetime1">
              <a:rPr lang="en-US" smtClean="0"/>
              <a:t>10/3/2025</a:t>
            </a:fld>
            <a:endParaRPr lang="en-US"/>
          </a:p>
        </p:txBody>
      </p:sp>
      <p:sp>
        <p:nvSpPr>
          <p:cNvPr id="5" name="Footer Placeholder 4"/>
          <p:cNvSpPr>
            <a:spLocks noGrp="1"/>
          </p:cNvSpPr>
          <p:nvPr>
            <p:ph type="ftr" sz="quarter" idx="11"/>
          </p:nvPr>
        </p:nvSpPr>
        <p:spPr/>
        <p:txBody>
          <a:bodyPr/>
          <a:lstStyle/>
          <a:p>
            <a:r>
              <a:rPr lang="en-US"/>
              <a:t>Approved and Issued: 2025.10.01</a:t>
            </a:r>
          </a:p>
        </p:txBody>
      </p:sp>
      <p:sp>
        <p:nvSpPr>
          <p:cNvPr id="6" name="Slide Number Placeholder 5"/>
          <p:cNvSpPr>
            <a:spLocks noGrp="1"/>
          </p:cNvSpPr>
          <p:nvPr>
            <p:ph type="sldNum" sz="quarter" idx="12"/>
          </p:nvPr>
        </p:nvSpPr>
        <p:spPr/>
        <p:txBody>
          <a:bodyPr/>
          <a:lstStyle/>
          <a:p>
            <a:fld id="{1AAA45E5-4EEF-4CE8-8230-0F0BB86BCEAA}" type="slidenum">
              <a:rPr lang="en-US" smtClean="0"/>
              <a:t>‹#›</a:t>
            </a:fld>
            <a:endParaRPr lang="en-US"/>
          </a:p>
        </p:txBody>
      </p:sp>
    </p:spTree>
    <p:extLst>
      <p:ext uri="{BB962C8B-B14F-4D97-AF65-F5344CB8AC3E}">
        <p14:creationId xmlns:p14="http://schemas.microsoft.com/office/powerpoint/2010/main" val="9998384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00D38A2-A46C-4A9B-820E-EA5106591AE1}" type="datetime1">
              <a:rPr lang="en-US" smtClean="0"/>
              <a:t>10/3/2025</a:t>
            </a:fld>
            <a:endParaRPr lang="en-US"/>
          </a:p>
        </p:txBody>
      </p:sp>
      <p:sp>
        <p:nvSpPr>
          <p:cNvPr id="5" name="Footer Placeholder 4"/>
          <p:cNvSpPr>
            <a:spLocks noGrp="1"/>
          </p:cNvSpPr>
          <p:nvPr>
            <p:ph type="ftr" sz="quarter" idx="11"/>
          </p:nvPr>
        </p:nvSpPr>
        <p:spPr/>
        <p:txBody>
          <a:bodyPr/>
          <a:lstStyle/>
          <a:p>
            <a:r>
              <a:rPr lang="en-US"/>
              <a:t>Approved and Issued: 2025.10.01</a:t>
            </a:r>
          </a:p>
        </p:txBody>
      </p:sp>
      <p:sp>
        <p:nvSpPr>
          <p:cNvPr id="6" name="Slide Number Placeholder 5"/>
          <p:cNvSpPr>
            <a:spLocks noGrp="1"/>
          </p:cNvSpPr>
          <p:nvPr>
            <p:ph type="sldNum" sz="quarter" idx="12"/>
          </p:nvPr>
        </p:nvSpPr>
        <p:spPr/>
        <p:txBody>
          <a:bodyPr/>
          <a:lstStyle/>
          <a:p>
            <a:fld id="{1AAA45E5-4EEF-4CE8-8230-0F0BB86BCEAA}" type="slidenum">
              <a:rPr lang="en-US" smtClean="0"/>
              <a:t>‹#›</a:t>
            </a:fld>
            <a:endParaRPr lang="en-US"/>
          </a:p>
        </p:txBody>
      </p:sp>
    </p:spTree>
    <p:extLst>
      <p:ext uri="{BB962C8B-B14F-4D97-AF65-F5344CB8AC3E}">
        <p14:creationId xmlns:p14="http://schemas.microsoft.com/office/powerpoint/2010/main" val="2826965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1B162D4-DAFF-4456-987F-F7CE22B1FF38}" type="datetime1">
              <a:rPr lang="en-US" smtClean="0"/>
              <a:t>10/3/2025</a:t>
            </a:fld>
            <a:endParaRPr lang="en-US"/>
          </a:p>
        </p:txBody>
      </p:sp>
      <p:sp>
        <p:nvSpPr>
          <p:cNvPr id="6" name="Footer Placeholder 5"/>
          <p:cNvSpPr>
            <a:spLocks noGrp="1"/>
          </p:cNvSpPr>
          <p:nvPr>
            <p:ph type="ftr" sz="quarter" idx="11"/>
          </p:nvPr>
        </p:nvSpPr>
        <p:spPr/>
        <p:txBody>
          <a:bodyPr/>
          <a:lstStyle/>
          <a:p>
            <a:r>
              <a:rPr lang="en-US"/>
              <a:t>Approved and Issued: 2025.10.01</a:t>
            </a:r>
          </a:p>
        </p:txBody>
      </p:sp>
      <p:sp>
        <p:nvSpPr>
          <p:cNvPr id="7" name="Slide Number Placeholder 6"/>
          <p:cNvSpPr>
            <a:spLocks noGrp="1"/>
          </p:cNvSpPr>
          <p:nvPr>
            <p:ph type="sldNum" sz="quarter" idx="12"/>
          </p:nvPr>
        </p:nvSpPr>
        <p:spPr/>
        <p:txBody>
          <a:bodyPr/>
          <a:lstStyle/>
          <a:p>
            <a:fld id="{1AAA45E5-4EEF-4CE8-8230-0F0BB86BCEAA}" type="slidenum">
              <a:rPr lang="en-US" smtClean="0"/>
              <a:t>‹#›</a:t>
            </a:fld>
            <a:endParaRPr lang="en-US"/>
          </a:p>
        </p:txBody>
      </p:sp>
    </p:spTree>
    <p:extLst>
      <p:ext uri="{BB962C8B-B14F-4D97-AF65-F5344CB8AC3E}">
        <p14:creationId xmlns:p14="http://schemas.microsoft.com/office/powerpoint/2010/main" val="215536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CE57246-D193-421A-AC90-A5B5736966B3}" type="datetime1">
              <a:rPr lang="en-US" smtClean="0"/>
              <a:t>10/3/2025</a:t>
            </a:fld>
            <a:endParaRPr lang="en-US"/>
          </a:p>
        </p:txBody>
      </p:sp>
      <p:sp>
        <p:nvSpPr>
          <p:cNvPr id="8" name="Footer Placeholder 7"/>
          <p:cNvSpPr>
            <a:spLocks noGrp="1"/>
          </p:cNvSpPr>
          <p:nvPr>
            <p:ph type="ftr" sz="quarter" idx="11"/>
          </p:nvPr>
        </p:nvSpPr>
        <p:spPr/>
        <p:txBody>
          <a:bodyPr/>
          <a:lstStyle/>
          <a:p>
            <a:r>
              <a:rPr lang="en-US"/>
              <a:t>Approved and Issued: 2025.10.01</a:t>
            </a:r>
          </a:p>
        </p:txBody>
      </p:sp>
      <p:sp>
        <p:nvSpPr>
          <p:cNvPr id="9" name="Slide Number Placeholder 8"/>
          <p:cNvSpPr>
            <a:spLocks noGrp="1"/>
          </p:cNvSpPr>
          <p:nvPr>
            <p:ph type="sldNum" sz="quarter" idx="12"/>
          </p:nvPr>
        </p:nvSpPr>
        <p:spPr/>
        <p:txBody>
          <a:bodyPr/>
          <a:lstStyle/>
          <a:p>
            <a:fld id="{1AAA45E5-4EEF-4CE8-8230-0F0BB86BCEAA}" type="slidenum">
              <a:rPr lang="en-US" smtClean="0"/>
              <a:t>‹#›</a:t>
            </a:fld>
            <a:endParaRPr lang="en-US"/>
          </a:p>
        </p:txBody>
      </p:sp>
    </p:spTree>
    <p:extLst>
      <p:ext uri="{BB962C8B-B14F-4D97-AF65-F5344CB8AC3E}">
        <p14:creationId xmlns:p14="http://schemas.microsoft.com/office/powerpoint/2010/main" val="34186765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4C6E20E-1E0D-493C-A009-C6167E1C3F9F}" type="datetime1">
              <a:rPr lang="en-US" smtClean="0"/>
              <a:t>10/3/2025</a:t>
            </a:fld>
            <a:endParaRPr lang="en-US"/>
          </a:p>
        </p:txBody>
      </p:sp>
      <p:sp>
        <p:nvSpPr>
          <p:cNvPr id="4" name="Footer Placeholder 3"/>
          <p:cNvSpPr>
            <a:spLocks noGrp="1"/>
          </p:cNvSpPr>
          <p:nvPr>
            <p:ph type="ftr" sz="quarter" idx="11"/>
          </p:nvPr>
        </p:nvSpPr>
        <p:spPr/>
        <p:txBody>
          <a:bodyPr/>
          <a:lstStyle/>
          <a:p>
            <a:r>
              <a:rPr lang="en-US"/>
              <a:t>Approved and Issued: 2025.10.01</a:t>
            </a:r>
          </a:p>
        </p:txBody>
      </p:sp>
      <p:sp>
        <p:nvSpPr>
          <p:cNvPr id="5" name="Slide Number Placeholder 4"/>
          <p:cNvSpPr>
            <a:spLocks noGrp="1"/>
          </p:cNvSpPr>
          <p:nvPr>
            <p:ph type="sldNum" sz="quarter" idx="12"/>
          </p:nvPr>
        </p:nvSpPr>
        <p:spPr/>
        <p:txBody>
          <a:bodyPr/>
          <a:lstStyle/>
          <a:p>
            <a:fld id="{1AAA45E5-4EEF-4CE8-8230-0F0BB86BCEAA}" type="slidenum">
              <a:rPr lang="en-US" smtClean="0"/>
              <a:t>‹#›</a:t>
            </a:fld>
            <a:endParaRPr lang="en-US"/>
          </a:p>
        </p:txBody>
      </p:sp>
    </p:spTree>
    <p:extLst>
      <p:ext uri="{BB962C8B-B14F-4D97-AF65-F5344CB8AC3E}">
        <p14:creationId xmlns:p14="http://schemas.microsoft.com/office/powerpoint/2010/main" val="39165014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BD544E-6EA4-4690-AADF-29C73A73B771}" type="datetime1">
              <a:rPr lang="en-US" smtClean="0"/>
              <a:t>10/3/2025</a:t>
            </a:fld>
            <a:endParaRPr lang="en-US"/>
          </a:p>
        </p:txBody>
      </p:sp>
      <p:sp>
        <p:nvSpPr>
          <p:cNvPr id="3" name="Footer Placeholder 2"/>
          <p:cNvSpPr>
            <a:spLocks noGrp="1"/>
          </p:cNvSpPr>
          <p:nvPr>
            <p:ph type="ftr" sz="quarter" idx="11"/>
          </p:nvPr>
        </p:nvSpPr>
        <p:spPr/>
        <p:txBody>
          <a:bodyPr/>
          <a:lstStyle/>
          <a:p>
            <a:r>
              <a:rPr lang="en-US"/>
              <a:t>Approved and Issued: 2025.10.01</a:t>
            </a:r>
          </a:p>
        </p:txBody>
      </p:sp>
      <p:sp>
        <p:nvSpPr>
          <p:cNvPr id="4" name="Slide Number Placeholder 3"/>
          <p:cNvSpPr>
            <a:spLocks noGrp="1"/>
          </p:cNvSpPr>
          <p:nvPr>
            <p:ph type="sldNum" sz="quarter" idx="12"/>
          </p:nvPr>
        </p:nvSpPr>
        <p:spPr/>
        <p:txBody>
          <a:bodyPr/>
          <a:lstStyle/>
          <a:p>
            <a:fld id="{1AAA45E5-4EEF-4CE8-8230-0F0BB86BCEAA}" type="slidenum">
              <a:rPr lang="en-US" smtClean="0"/>
              <a:t>‹#›</a:t>
            </a:fld>
            <a:endParaRPr lang="en-US"/>
          </a:p>
        </p:txBody>
      </p:sp>
    </p:spTree>
    <p:extLst>
      <p:ext uri="{BB962C8B-B14F-4D97-AF65-F5344CB8AC3E}">
        <p14:creationId xmlns:p14="http://schemas.microsoft.com/office/powerpoint/2010/main" val="40053923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6AA3024-DD48-4304-A5C1-E3372D32450D}" type="datetime1">
              <a:rPr lang="en-US" smtClean="0"/>
              <a:t>10/3/2025</a:t>
            </a:fld>
            <a:endParaRPr lang="en-US"/>
          </a:p>
        </p:txBody>
      </p:sp>
      <p:sp>
        <p:nvSpPr>
          <p:cNvPr id="6" name="Footer Placeholder 5"/>
          <p:cNvSpPr>
            <a:spLocks noGrp="1"/>
          </p:cNvSpPr>
          <p:nvPr>
            <p:ph type="ftr" sz="quarter" idx="11"/>
          </p:nvPr>
        </p:nvSpPr>
        <p:spPr/>
        <p:txBody>
          <a:bodyPr/>
          <a:lstStyle/>
          <a:p>
            <a:r>
              <a:rPr lang="en-US"/>
              <a:t>Approved and Issued: 2025.10.01</a:t>
            </a:r>
          </a:p>
        </p:txBody>
      </p:sp>
      <p:sp>
        <p:nvSpPr>
          <p:cNvPr id="7" name="Slide Number Placeholder 6"/>
          <p:cNvSpPr>
            <a:spLocks noGrp="1"/>
          </p:cNvSpPr>
          <p:nvPr>
            <p:ph type="sldNum" sz="quarter" idx="12"/>
          </p:nvPr>
        </p:nvSpPr>
        <p:spPr/>
        <p:txBody>
          <a:bodyPr/>
          <a:lstStyle/>
          <a:p>
            <a:fld id="{1AAA45E5-4EEF-4CE8-8230-0F0BB86BCEAA}" type="slidenum">
              <a:rPr lang="en-US" smtClean="0"/>
              <a:t>‹#›</a:t>
            </a:fld>
            <a:endParaRPr lang="en-US"/>
          </a:p>
        </p:txBody>
      </p:sp>
    </p:spTree>
    <p:extLst>
      <p:ext uri="{BB962C8B-B14F-4D97-AF65-F5344CB8AC3E}">
        <p14:creationId xmlns:p14="http://schemas.microsoft.com/office/powerpoint/2010/main" val="18444470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52317D6-AA5E-4F91-ACAE-D3F919DDF611}" type="datetime1">
              <a:rPr lang="en-US" smtClean="0"/>
              <a:t>10/3/2025</a:t>
            </a:fld>
            <a:endParaRPr lang="en-US"/>
          </a:p>
        </p:txBody>
      </p:sp>
      <p:sp>
        <p:nvSpPr>
          <p:cNvPr id="6" name="Footer Placeholder 5"/>
          <p:cNvSpPr>
            <a:spLocks noGrp="1"/>
          </p:cNvSpPr>
          <p:nvPr>
            <p:ph type="ftr" sz="quarter" idx="11"/>
          </p:nvPr>
        </p:nvSpPr>
        <p:spPr/>
        <p:txBody>
          <a:bodyPr/>
          <a:lstStyle/>
          <a:p>
            <a:r>
              <a:rPr lang="en-US"/>
              <a:t>Approved and Issued: 2025.10.01</a:t>
            </a:r>
          </a:p>
        </p:txBody>
      </p:sp>
      <p:sp>
        <p:nvSpPr>
          <p:cNvPr id="7" name="Slide Number Placeholder 6"/>
          <p:cNvSpPr>
            <a:spLocks noGrp="1"/>
          </p:cNvSpPr>
          <p:nvPr>
            <p:ph type="sldNum" sz="quarter" idx="12"/>
          </p:nvPr>
        </p:nvSpPr>
        <p:spPr/>
        <p:txBody>
          <a:bodyPr/>
          <a:lstStyle/>
          <a:p>
            <a:fld id="{1AAA45E5-4EEF-4CE8-8230-0F0BB86BCEAA}" type="slidenum">
              <a:rPr lang="en-US" smtClean="0"/>
              <a:t>‹#›</a:t>
            </a:fld>
            <a:endParaRPr lang="en-US"/>
          </a:p>
        </p:txBody>
      </p:sp>
    </p:spTree>
    <p:extLst>
      <p:ext uri="{BB962C8B-B14F-4D97-AF65-F5344CB8AC3E}">
        <p14:creationId xmlns:p14="http://schemas.microsoft.com/office/powerpoint/2010/main" val="15114149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A33505-EE6C-4D25-85D2-08C9EA359D96}" type="datetime1">
              <a:rPr lang="en-US" smtClean="0"/>
              <a:t>10/3/2025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Approved and Issued: 2025.10.01</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AA45E5-4EEF-4CE8-8230-0F0BB86BCEAA}" type="slidenum">
              <a:rPr lang="en-US" smtClean="0"/>
              <a:t>‹#›</a:t>
            </a:fld>
            <a:endParaRPr lang="en-US"/>
          </a:p>
        </p:txBody>
      </p:sp>
    </p:spTree>
    <p:extLst>
      <p:ext uri="{BB962C8B-B14F-4D97-AF65-F5344CB8AC3E}">
        <p14:creationId xmlns:p14="http://schemas.microsoft.com/office/powerpoint/2010/main" val="2427795882"/>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1.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slideLayout" Target="../slideLayouts/slideLayout2.xml"/><Relationship Id="rId1" Type="http://schemas.openxmlformats.org/officeDocument/2006/relationships/tags" Target="../tags/tag15.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slideLayout" Target="../slideLayouts/slideLayout2.xml"/><Relationship Id="rId1" Type="http://schemas.openxmlformats.org/officeDocument/2006/relationships/tags" Target="../tags/tag21.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2.xml"/></Relationships>
</file>

<file path=ppt/slides/_rels/slide3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s://dps.alaska.gov/Statewide/CrimeLab/Home" TargetMode="External"/><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slideLayout" Target="../slideLayouts/slideLayout2.xml"/><Relationship Id="rId1" Type="http://schemas.openxmlformats.org/officeDocument/2006/relationships/tags" Target="../tags/tag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slideLayout" Target="../slideLayouts/slideLayout2.xml"/><Relationship Id="rId1" Type="http://schemas.openxmlformats.org/officeDocument/2006/relationships/tags" Target="../tags/tag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hyperlink" Target="https://dps.alaska.gov/Statewide/CrimeLab/Home" TargetMode="External"/><Relationship Id="rId2" Type="http://schemas.openxmlformats.org/officeDocument/2006/relationships/slideLayout" Target="../slideLayouts/slideLayout2.xml"/><Relationship Id="rId1" Type="http://schemas.openxmlformats.org/officeDocument/2006/relationships/tags" Target="../tags/tag8.xml"/><Relationship Id="rId5" Type="http://schemas.openxmlformats.org/officeDocument/2006/relationships/image" Target="../media/image4.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I:\Building Floor Plans and images\2346g-CrimeLabAerial-1.jpg"/>
          <p:cNvPicPr>
            <a:picLocks noChangeAspect="1" noChangeArrowheads="1"/>
          </p:cNvPicPr>
          <p:nvPr/>
        </p:nvPicPr>
        <p:blipFill rotWithShape="1">
          <a:blip r:embed="rId3">
            <a:extLst>
              <a:ext uri="{28A0092B-C50C-407E-A947-70E740481C1C}">
                <a14:useLocalDpi xmlns:a14="http://schemas.microsoft.com/office/drawing/2010/main" val="0"/>
              </a:ext>
            </a:extLst>
          </a:blip>
          <a:srcRect t="12555" r="-1" b="10264"/>
          <a:stretch/>
        </p:blipFill>
        <p:spPr bwMode="auto">
          <a:xfrm>
            <a:off x="240030" y="320040"/>
            <a:ext cx="8661654" cy="4462272"/>
          </a:xfrm>
          <a:prstGeom prst="rect">
            <a:avLst/>
          </a:prstGeom>
          <a:noFill/>
          <a:extLst>
            <a:ext uri="{909E8E84-426E-40DD-AFC4-6F175D3DCCD1}">
              <a14:hiddenFill xmlns:a14="http://schemas.microsoft.com/office/drawing/2010/main">
                <a:solidFill>
                  <a:srgbClr val="FFFFFF"/>
                </a:solidFill>
              </a14:hiddenFill>
            </a:ext>
          </a:extLst>
        </p:spPr>
      </p:pic>
      <p:sp>
        <p:nvSpPr>
          <p:cNvPr id="71" name="Rectangle 70">
            <a:extLst>
              <a:ext uri="{FF2B5EF4-FFF2-40B4-BE49-F238E27FC236}">
                <a16:creationId xmlns:a16="http://schemas.microsoft.com/office/drawing/2014/main" id="{D38A241E-0395-41E5-8607-BAA2799A43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41173" y="4892040"/>
            <a:ext cx="8661654" cy="1645920"/>
          </a:xfrm>
          <a:prstGeom prst="rect">
            <a:avLst/>
          </a:prstGeom>
          <a:solidFill>
            <a:schemeClr val="tx1">
              <a:lumMod val="75000"/>
              <a:lumOff val="25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ctrTitle"/>
          </p:nvPr>
        </p:nvSpPr>
        <p:spPr>
          <a:xfrm>
            <a:off x="3285441" y="5093208"/>
            <a:ext cx="5229903" cy="1261872"/>
          </a:xfrm>
        </p:spPr>
        <p:txBody>
          <a:bodyPr anchor="ctr">
            <a:normAutofit/>
          </a:bodyPr>
          <a:lstStyle/>
          <a:p>
            <a:pPr algn="l">
              <a:lnSpc>
                <a:spcPct val="90000"/>
              </a:lnSpc>
            </a:pPr>
            <a:r>
              <a:rPr lang="en-US" sz="3600">
                <a:solidFill>
                  <a:schemeClr val="bg1"/>
                </a:solidFill>
              </a:rPr>
              <a:t>Alaska Crime Laboratory &amp; </a:t>
            </a:r>
            <a:br>
              <a:rPr lang="en-US" sz="3600">
                <a:solidFill>
                  <a:schemeClr val="bg1"/>
                </a:solidFill>
              </a:rPr>
            </a:br>
            <a:r>
              <a:rPr lang="en-US" sz="3600">
                <a:solidFill>
                  <a:schemeClr val="bg1"/>
                </a:solidFill>
              </a:rPr>
              <a:t>The Breath Test Section</a:t>
            </a:r>
          </a:p>
        </p:txBody>
      </p:sp>
      <p:cxnSp>
        <p:nvCxnSpPr>
          <p:cNvPr id="73" name="Straight Connector 72">
            <a:extLst>
              <a:ext uri="{FF2B5EF4-FFF2-40B4-BE49-F238E27FC236}">
                <a16:creationId xmlns:a16="http://schemas.microsoft.com/office/drawing/2014/main" id="{CE352288-84AD-4CA8-BCD5-76C29D34E1D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3044952" y="5264106"/>
            <a:ext cx="0" cy="914400"/>
          </a:xfrm>
          <a:prstGeom prst="line">
            <a:avLst/>
          </a:prstGeom>
          <a:ln w="19050">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sp>
        <p:nvSpPr>
          <p:cNvPr id="4" name="Footer Placeholder 3"/>
          <p:cNvSpPr>
            <a:spLocks noGrp="1"/>
          </p:cNvSpPr>
          <p:nvPr>
            <p:ph type="ftr" sz="quarter" idx="12"/>
          </p:nvPr>
        </p:nvSpPr>
        <p:spPr>
          <a:xfrm>
            <a:off x="3285441" y="6553690"/>
            <a:ext cx="3790273" cy="274320"/>
          </a:xfrm>
        </p:spPr>
        <p:txBody>
          <a:bodyPr>
            <a:normAutofit/>
          </a:bodyPr>
          <a:lstStyle/>
          <a:p>
            <a:pPr algn="l">
              <a:spcAft>
                <a:spcPts val="600"/>
              </a:spcAft>
            </a:pPr>
            <a:r>
              <a:rPr lang="en-US" sz="900">
                <a:solidFill>
                  <a:schemeClr val="tx1">
                    <a:lumMod val="75000"/>
                    <a:lumOff val="25000"/>
                    <a:alpha val="70000"/>
                  </a:schemeClr>
                </a:solidFill>
              </a:rPr>
              <a:t>Approved and Issued: 2025.10.01</a:t>
            </a:r>
            <a:endParaRPr lang="en-US" sz="900" dirty="0">
              <a:solidFill>
                <a:schemeClr val="tx1">
                  <a:lumMod val="75000"/>
                  <a:lumOff val="25000"/>
                  <a:alpha val="70000"/>
                </a:schemeClr>
              </a:solidFill>
            </a:endParaRPr>
          </a:p>
        </p:txBody>
      </p:sp>
    </p:spTree>
    <p:custDataLst>
      <p:tags r:id="rId1"/>
    </p:custDataLst>
    <p:extLst>
      <p:ext uri="{BB962C8B-B14F-4D97-AF65-F5344CB8AC3E}">
        <p14:creationId xmlns:p14="http://schemas.microsoft.com/office/powerpoint/2010/main" val="2259437505"/>
      </p:ext>
    </p:extLst>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537B233-9CDD-4A90-AABB-A8963DEE4F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w Cen MT" panose="020B0602020104020603"/>
              <a:ea typeface="+mn-ea"/>
              <a:cs typeface="+mn-cs"/>
            </a:endParaRPr>
          </a:p>
        </p:txBody>
      </p:sp>
      <p:sp>
        <p:nvSpPr>
          <p:cNvPr id="2" name="Title 1"/>
          <p:cNvSpPr>
            <a:spLocks noGrp="1"/>
          </p:cNvSpPr>
          <p:nvPr>
            <p:ph type="ctrTitle"/>
          </p:nvPr>
        </p:nvSpPr>
        <p:spPr>
          <a:xfrm>
            <a:off x="463204" y="818457"/>
            <a:ext cx="2895600" cy="2975876"/>
          </a:xfrm>
        </p:spPr>
        <p:txBody>
          <a:bodyPr anchor="b">
            <a:normAutofit/>
          </a:bodyPr>
          <a:lstStyle/>
          <a:p>
            <a:pPr algn="l">
              <a:lnSpc>
                <a:spcPct val="90000"/>
              </a:lnSpc>
            </a:pPr>
            <a:r>
              <a:rPr lang="en-US" sz="3800"/>
              <a:t>Breath Test Operator and Supervisor Manual</a:t>
            </a:r>
          </a:p>
        </p:txBody>
      </p:sp>
      <p:cxnSp>
        <p:nvCxnSpPr>
          <p:cNvPr id="11" name="Straight Connector 10">
            <a:extLst>
              <a:ext uri="{FF2B5EF4-FFF2-40B4-BE49-F238E27FC236}">
                <a16:creationId xmlns:a16="http://schemas.microsoft.com/office/drawing/2014/main" id="{040575EE-C594-4566-BC00-663004E52AB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572674" y="1417320"/>
            <a:ext cx="0" cy="402336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 name="Footer Placeholder 2">
            <a:extLst>
              <a:ext uri="{FF2B5EF4-FFF2-40B4-BE49-F238E27FC236}">
                <a16:creationId xmlns:a16="http://schemas.microsoft.com/office/drawing/2014/main" id="{F03751E2-1163-CA0F-7D25-E232AC543C34}"/>
              </a:ext>
            </a:extLst>
          </p:cNvPr>
          <p:cNvSpPr>
            <a:spLocks noGrp="1"/>
          </p:cNvSpPr>
          <p:nvPr>
            <p:ph type="ftr" sz="quarter" idx="11"/>
          </p:nvPr>
        </p:nvSpPr>
        <p:spPr/>
        <p:txBody>
          <a:bodyPr/>
          <a:lstStyle/>
          <a:p>
            <a:r>
              <a:rPr lang="en-US"/>
              <a:t>Approved and Issued: 2025.10.01</a:t>
            </a:r>
          </a:p>
        </p:txBody>
      </p:sp>
      <p:pic>
        <p:nvPicPr>
          <p:cNvPr id="6" name="Picture 5">
            <a:extLst>
              <a:ext uri="{FF2B5EF4-FFF2-40B4-BE49-F238E27FC236}">
                <a16:creationId xmlns:a16="http://schemas.microsoft.com/office/drawing/2014/main" id="{1BC83441-D05F-D327-21BD-C2FDD493B3B8}"/>
              </a:ext>
            </a:extLst>
          </p:cNvPr>
          <p:cNvPicPr>
            <a:picLocks noChangeAspect="1"/>
          </p:cNvPicPr>
          <p:nvPr/>
        </p:nvPicPr>
        <p:blipFill>
          <a:blip r:embed="rId3"/>
          <a:stretch>
            <a:fillRect/>
          </a:stretch>
        </p:blipFill>
        <p:spPr>
          <a:xfrm>
            <a:off x="3666263" y="1417320"/>
            <a:ext cx="5384149" cy="4405745"/>
          </a:xfrm>
          <a:prstGeom prst="rect">
            <a:avLst/>
          </a:prstGeom>
        </p:spPr>
      </p:pic>
    </p:spTree>
    <p:custDataLst>
      <p:tags r:id="rId1"/>
    </p:custDataLst>
    <p:extLst>
      <p:ext uri="{BB962C8B-B14F-4D97-AF65-F5344CB8AC3E}">
        <p14:creationId xmlns:p14="http://schemas.microsoft.com/office/powerpoint/2010/main" val="1594616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914813" y="1914812"/>
            <a:ext cx="6858000" cy="3028377"/>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914814" y="1924949"/>
            <a:ext cx="6857999" cy="302837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263195" y="4092815"/>
            <a:ext cx="2501979" cy="302838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376302" y="969718"/>
            <a:ext cx="292526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914820" y="1904672"/>
            <a:ext cx="6858003" cy="3028376"/>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28600" y="586855"/>
            <a:ext cx="2667000" cy="3387497"/>
          </a:xfrm>
        </p:spPr>
        <p:txBody>
          <a:bodyPr anchor="b">
            <a:normAutofit/>
          </a:bodyPr>
          <a:lstStyle/>
          <a:p>
            <a:pPr algn="l"/>
            <a:r>
              <a:rPr lang="en-US" sz="3500">
                <a:solidFill>
                  <a:srgbClr val="FFFFFF"/>
                </a:solidFill>
              </a:rPr>
              <a:t>Breath Test Operator and Supervisor Manual</a:t>
            </a:r>
          </a:p>
        </p:txBody>
      </p:sp>
      <p:sp>
        <p:nvSpPr>
          <p:cNvPr id="3" name="Content Placeholder 2"/>
          <p:cNvSpPr>
            <a:spLocks noGrp="1"/>
          </p:cNvSpPr>
          <p:nvPr>
            <p:ph idx="1"/>
          </p:nvPr>
        </p:nvSpPr>
        <p:spPr>
          <a:xfrm>
            <a:off x="3607694" y="649480"/>
            <a:ext cx="4916510" cy="5546047"/>
          </a:xfrm>
        </p:spPr>
        <p:txBody>
          <a:bodyPr anchor="ctr">
            <a:normAutofit/>
          </a:bodyPr>
          <a:lstStyle/>
          <a:p>
            <a:r>
              <a:rPr lang="en-US" sz="2000"/>
              <a:t>Purpose</a:t>
            </a:r>
          </a:p>
          <a:p>
            <a:pPr lvl="1"/>
            <a:r>
              <a:rPr lang="en-US" sz="2000"/>
              <a:t>Training guide for the approved evidential breath test instruments to be used by Alaska breath test operators and supervisors. </a:t>
            </a:r>
          </a:p>
          <a:p>
            <a:pPr lvl="1"/>
            <a:r>
              <a:rPr lang="en-US" sz="2000" u="sng"/>
              <a:t>Not</a:t>
            </a:r>
            <a:r>
              <a:rPr lang="en-US" sz="2000"/>
              <a:t> a comprehensive manual for impaired driving enforcement/DUI processing. </a:t>
            </a:r>
          </a:p>
          <a:p>
            <a:pPr lvl="1"/>
            <a:r>
              <a:rPr lang="en-US" sz="2000"/>
              <a:t>Use to </a:t>
            </a:r>
            <a:r>
              <a:rPr lang="en-US" sz="2000" u="sng"/>
              <a:t>supplement </a:t>
            </a:r>
            <a:r>
              <a:rPr lang="en-US" sz="2000"/>
              <a:t>agency policies and procedures. </a:t>
            </a:r>
          </a:p>
          <a:p>
            <a:pPr marL="457200" lvl="1" indent="0">
              <a:buNone/>
            </a:pPr>
            <a:r>
              <a:rPr lang="en-US" sz="2000" b="1"/>
              <a:t>**Often used as a document in court**</a:t>
            </a:r>
          </a:p>
          <a:p>
            <a:endParaRPr lang="en-US" sz="1700"/>
          </a:p>
        </p:txBody>
      </p:sp>
      <p:sp>
        <p:nvSpPr>
          <p:cNvPr id="4" name="Footer Placeholder 3">
            <a:extLst>
              <a:ext uri="{FF2B5EF4-FFF2-40B4-BE49-F238E27FC236}">
                <a16:creationId xmlns:a16="http://schemas.microsoft.com/office/drawing/2014/main" id="{799C400D-9753-5576-D9C0-38BB6471A821}"/>
              </a:ext>
            </a:extLst>
          </p:cNvPr>
          <p:cNvSpPr>
            <a:spLocks noGrp="1"/>
          </p:cNvSpPr>
          <p:nvPr>
            <p:ph type="ftr" sz="quarter" idx="11"/>
          </p:nvPr>
        </p:nvSpPr>
        <p:spPr/>
        <p:txBody>
          <a:bodyPr/>
          <a:lstStyle/>
          <a:p>
            <a:r>
              <a:rPr lang="en-US"/>
              <a:t>Approved and Issued: 2025.10.01</a:t>
            </a:r>
          </a:p>
        </p:txBody>
      </p:sp>
    </p:spTree>
    <p:custDataLst>
      <p:tags r:id="rId1"/>
    </p:custDataLst>
    <p:extLst>
      <p:ext uri="{BB962C8B-B14F-4D97-AF65-F5344CB8AC3E}">
        <p14:creationId xmlns:p14="http://schemas.microsoft.com/office/powerpoint/2010/main" val="3531543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914813" y="1914812"/>
            <a:ext cx="6858000" cy="3028377"/>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914814" y="1924949"/>
            <a:ext cx="6857999" cy="302837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263195" y="4092815"/>
            <a:ext cx="2501979" cy="302838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376302" y="969718"/>
            <a:ext cx="292526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914820" y="1904672"/>
            <a:ext cx="6858003" cy="3028376"/>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50041" y="586855"/>
            <a:ext cx="2401025" cy="3387497"/>
          </a:xfrm>
        </p:spPr>
        <p:txBody>
          <a:bodyPr anchor="b">
            <a:normAutofit/>
          </a:bodyPr>
          <a:lstStyle/>
          <a:p>
            <a:pPr algn="r"/>
            <a:r>
              <a:rPr lang="en-US" sz="3500">
                <a:solidFill>
                  <a:srgbClr val="FFFFFF"/>
                </a:solidFill>
              </a:rPr>
              <a:t>Manual Sections</a:t>
            </a:r>
          </a:p>
        </p:txBody>
      </p:sp>
      <p:sp>
        <p:nvSpPr>
          <p:cNvPr id="3" name="Content Placeholder 2"/>
          <p:cNvSpPr>
            <a:spLocks noGrp="1"/>
          </p:cNvSpPr>
          <p:nvPr>
            <p:ph idx="1"/>
          </p:nvPr>
        </p:nvSpPr>
        <p:spPr>
          <a:xfrm>
            <a:off x="3200401" y="649480"/>
            <a:ext cx="5593558" cy="5546047"/>
          </a:xfrm>
        </p:spPr>
        <p:txBody>
          <a:bodyPr anchor="ctr">
            <a:normAutofit/>
          </a:bodyPr>
          <a:lstStyle/>
          <a:p>
            <a:endParaRPr lang="en-US" sz="2000"/>
          </a:p>
          <a:p>
            <a:r>
              <a:rPr lang="en-US" sz="2000"/>
              <a:t>Breath Alcohol Program Contact Information</a:t>
            </a:r>
          </a:p>
          <a:p>
            <a:r>
              <a:rPr lang="en-US" sz="2000"/>
              <a:t>Abbreviations/Definitions </a:t>
            </a:r>
          </a:p>
          <a:p>
            <a:r>
              <a:rPr lang="en-US" sz="2000"/>
              <a:t>Alaska Breath Alcohol Program</a:t>
            </a:r>
          </a:p>
          <a:p>
            <a:r>
              <a:rPr lang="en-US" sz="2000"/>
              <a:t>Ethanol</a:t>
            </a:r>
          </a:p>
          <a:p>
            <a:r>
              <a:rPr lang="en-US" sz="2000"/>
              <a:t>Evidential Breath Test Instrument</a:t>
            </a:r>
          </a:p>
          <a:p>
            <a:r>
              <a:rPr lang="en-US" sz="2000"/>
              <a:t>Subject Tests</a:t>
            </a:r>
          </a:p>
          <a:p>
            <a:r>
              <a:rPr lang="en-US" sz="2000"/>
              <a:t>Quality Assurance</a:t>
            </a:r>
          </a:p>
          <a:p>
            <a:r>
              <a:rPr lang="en-US" sz="2000"/>
              <a:t>Breath Test Supervisor Duties</a:t>
            </a:r>
          </a:p>
          <a:p>
            <a:r>
              <a:rPr lang="en-US" sz="2000"/>
              <a:t>Status Messages and Troubleshooting</a:t>
            </a:r>
          </a:p>
          <a:p>
            <a:r>
              <a:rPr lang="en-US" sz="2000"/>
              <a:t>References</a:t>
            </a:r>
          </a:p>
          <a:p>
            <a:r>
              <a:rPr lang="en-US" sz="2000"/>
              <a:t>Status and Test Codes</a:t>
            </a:r>
          </a:p>
          <a:p>
            <a:r>
              <a:rPr lang="en-US" sz="2000"/>
              <a:t>Revision History</a:t>
            </a:r>
          </a:p>
        </p:txBody>
      </p:sp>
      <p:sp>
        <p:nvSpPr>
          <p:cNvPr id="4" name="Footer Placeholder 3">
            <a:extLst>
              <a:ext uri="{FF2B5EF4-FFF2-40B4-BE49-F238E27FC236}">
                <a16:creationId xmlns:a16="http://schemas.microsoft.com/office/drawing/2014/main" id="{17BDAAB5-622A-282E-8FCF-40E0240D189A}"/>
              </a:ext>
            </a:extLst>
          </p:cNvPr>
          <p:cNvSpPr>
            <a:spLocks noGrp="1"/>
          </p:cNvSpPr>
          <p:nvPr>
            <p:ph type="ftr" sz="quarter" idx="11"/>
          </p:nvPr>
        </p:nvSpPr>
        <p:spPr/>
        <p:txBody>
          <a:bodyPr/>
          <a:lstStyle/>
          <a:p>
            <a:r>
              <a:rPr lang="en-US"/>
              <a:t>Approved and Issued: 2025.10.01</a:t>
            </a:r>
          </a:p>
        </p:txBody>
      </p:sp>
    </p:spTree>
    <p:custDataLst>
      <p:tags r:id="rId1"/>
    </p:custDataLst>
    <p:extLst>
      <p:ext uri="{BB962C8B-B14F-4D97-AF65-F5344CB8AC3E}">
        <p14:creationId xmlns:p14="http://schemas.microsoft.com/office/powerpoint/2010/main" val="14019084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Breath Alcohol Program Contact Information</a:t>
            </a:r>
          </a:p>
        </p:txBody>
      </p:sp>
      <p:sp>
        <p:nvSpPr>
          <p:cNvPr id="3" name="Content Placeholder 2"/>
          <p:cNvSpPr>
            <a:spLocks noGrp="1"/>
          </p:cNvSpPr>
          <p:nvPr>
            <p:ph idx="1"/>
          </p:nvPr>
        </p:nvSpPr>
        <p:spPr>
          <a:xfrm>
            <a:off x="1638300" y="1383677"/>
            <a:ext cx="5867400" cy="1935162"/>
          </a:xfrm>
        </p:spPr>
        <p:txBody>
          <a:bodyPr numCol="1">
            <a:normAutofit/>
          </a:bodyPr>
          <a:lstStyle/>
          <a:p>
            <a:pPr marL="0" indent="0" algn="ctr">
              <a:buNone/>
            </a:pPr>
            <a:r>
              <a:rPr lang="en-US" sz="1500" b="1"/>
              <a:t>BREATH ALCOHOL PROGRAM CONTACT INFORMATION </a:t>
            </a:r>
            <a:endParaRPr lang="en-US" sz="1500"/>
          </a:p>
          <a:p>
            <a:pPr marL="0" indent="0" algn="ctr">
              <a:buNone/>
            </a:pPr>
            <a:r>
              <a:rPr lang="en-US" sz="1500"/>
              <a:t>Alaska Breath Alcohol Program </a:t>
            </a:r>
          </a:p>
          <a:p>
            <a:pPr marL="0" indent="0" algn="ctr">
              <a:buNone/>
            </a:pPr>
            <a:r>
              <a:rPr lang="en-US" sz="1500"/>
              <a:t>Alaska Scientific Crime Detection Laboratory </a:t>
            </a:r>
          </a:p>
          <a:p>
            <a:pPr marL="0" indent="0" algn="ctr">
              <a:buNone/>
            </a:pPr>
            <a:r>
              <a:rPr lang="en-US" sz="1500"/>
              <a:t>4805 Dr. Martin Luther King Jr Avenue </a:t>
            </a:r>
          </a:p>
          <a:p>
            <a:pPr marL="0" indent="0" algn="ctr">
              <a:buNone/>
            </a:pPr>
            <a:r>
              <a:rPr lang="en-US" sz="1500"/>
              <a:t>Anchorage, Alaska 99507 </a:t>
            </a:r>
          </a:p>
          <a:p>
            <a:pPr marL="0" indent="0" algn="ctr">
              <a:buNone/>
            </a:pPr>
            <a:r>
              <a:rPr lang="en-US" sz="1500"/>
              <a:t>(907) 269-5740 (front desk)</a:t>
            </a:r>
          </a:p>
          <a:p>
            <a:pPr marL="0" indent="0" algn="ctr">
              <a:buNone/>
            </a:pPr>
            <a:endParaRPr lang="en-US" sz="1500" b="1"/>
          </a:p>
        </p:txBody>
      </p:sp>
      <p:sp>
        <p:nvSpPr>
          <p:cNvPr id="4" name="TextBox 3"/>
          <p:cNvSpPr txBox="1"/>
          <p:nvPr/>
        </p:nvSpPr>
        <p:spPr>
          <a:xfrm>
            <a:off x="685801" y="3338117"/>
            <a:ext cx="3124200" cy="1938992"/>
          </a:xfrm>
          <a:prstGeom prst="rect">
            <a:avLst/>
          </a:prstGeom>
          <a:noFill/>
          <a:ln>
            <a:solidFill>
              <a:schemeClr val="bg1"/>
            </a:solidFill>
          </a:ln>
        </p:spPr>
        <p:txBody>
          <a:bodyPr wrap="square" numCol="1" rtlCol="0">
            <a:spAutoFit/>
          </a:bodyPr>
          <a:lstStyle/>
          <a:p>
            <a:r>
              <a:rPr lang="en-US" sz="2000" b="1" dirty="0"/>
              <a:t>Charles Foster</a:t>
            </a:r>
          </a:p>
          <a:p>
            <a:r>
              <a:rPr lang="en-US" sz="2000" b="1" dirty="0"/>
              <a:t>Assistant Chief</a:t>
            </a:r>
            <a:r>
              <a:rPr lang="en-US" sz="2000" dirty="0"/>
              <a:t>,</a:t>
            </a:r>
          </a:p>
          <a:p>
            <a:r>
              <a:rPr lang="en-US" sz="2000" dirty="0"/>
              <a:t>Scientific Director of the Breath and Blood Alcohol Testing Program </a:t>
            </a:r>
          </a:p>
          <a:p>
            <a:r>
              <a:rPr lang="en-US" sz="2000" dirty="0"/>
              <a:t>(907) 269-5670</a:t>
            </a:r>
          </a:p>
        </p:txBody>
      </p:sp>
      <p:sp>
        <p:nvSpPr>
          <p:cNvPr id="5" name="TextBox 4"/>
          <p:cNvSpPr txBox="1"/>
          <p:nvPr/>
        </p:nvSpPr>
        <p:spPr>
          <a:xfrm>
            <a:off x="4348018" y="3318839"/>
            <a:ext cx="4343400" cy="3139321"/>
          </a:xfrm>
          <a:prstGeom prst="rect">
            <a:avLst/>
          </a:prstGeom>
          <a:noFill/>
          <a:ln>
            <a:solidFill>
              <a:schemeClr val="bg1"/>
            </a:solidFill>
          </a:ln>
        </p:spPr>
        <p:txBody>
          <a:bodyPr wrap="square" rtlCol="0">
            <a:spAutoFit/>
          </a:bodyPr>
          <a:lstStyle/>
          <a:p>
            <a:r>
              <a:rPr lang="nb-NO" b="1"/>
              <a:t>Carlie Glaister, Forensic Scientist </a:t>
            </a:r>
          </a:p>
          <a:p>
            <a:r>
              <a:rPr lang="en-US"/>
              <a:t>(907) 269-5689</a:t>
            </a:r>
          </a:p>
          <a:p>
            <a:endParaRPr lang="en-US" b="1"/>
          </a:p>
          <a:p>
            <a:r>
              <a:rPr lang="en-US" b="1"/>
              <a:t>Colleen O’Bryant, Forensic Scientist </a:t>
            </a:r>
            <a:endParaRPr lang="en-US"/>
          </a:p>
          <a:p>
            <a:r>
              <a:rPr lang="en-US"/>
              <a:t>(907) 269-5783 </a:t>
            </a:r>
          </a:p>
          <a:p>
            <a:endParaRPr lang="en-US"/>
          </a:p>
          <a:p>
            <a:r>
              <a:rPr lang="en-US" b="1"/>
              <a:t>Derek Walton, Forensic Scientist</a:t>
            </a:r>
          </a:p>
          <a:p>
            <a:r>
              <a:rPr lang="en-US"/>
              <a:t>(907) 269-5628</a:t>
            </a:r>
          </a:p>
          <a:p>
            <a:endParaRPr lang="en-US"/>
          </a:p>
          <a:p>
            <a:r>
              <a:rPr lang="en-US" b="1"/>
              <a:t>Paulyne Catacutan, Forensic Technician</a:t>
            </a:r>
          </a:p>
          <a:p>
            <a:r>
              <a:rPr lang="en-US"/>
              <a:t>(907) 269-3746</a:t>
            </a:r>
            <a:endParaRPr lang="en-US" b="1"/>
          </a:p>
        </p:txBody>
      </p:sp>
      <p:sp>
        <p:nvSpPr>
          <p:cNvPr id="6" name="TextBox 5"/>
          <p:cNvSpPr txBox="1"/>
          <p:nvPr/>
        </p:nvSpPr>
        <p:spPr>
          <a:xfrm>
            <a:off x="685801" y="5534830"/>
            <a:ext cx="3124200" cy="646331"/>
          </a:xfrm>
          <a:prstGeom prst="rect">
            <a:avLst/>
          </a:prstGeom>
          <a:noFill/>
          <a:ln>
            <a:solidFill>
              <a:schemeClr val="bg1"/>
            </a:solidFill>
          </a:ln>
        </p:spPr>
        <p:txBody>
          <a:bodyPr wrap="square" rtlCol="0">
            <a:spAutoFit/>
          </a:bodyPr>
          <a:lstStyle/>
          <a:p>
            <a:pPr algn="ctr"/>
            <a:r>
              <a:rPr lang="en-US" b="1"/>
              <a:t>Breath Program E-mail </a:t>
            </a:r>
            <a:endParaRPr lang="en-US"/>
          </a:p>
          <a:p>
            <a:pPr algn="ctr"/>
            <a:r>
              <a:rPr lang="en-US"/>
              <a:t>dps.scdl.toxicology@Alaska.gov</a:t>
            </a:r>
          </a:p>
        </p:txBody>
      </p:sp>
      <p:sp>
        <p:nvSpPr>
          <p:cNvPr id="7" name="Footer Placeholder 6">
            <a:extLst>
              <a:ext uri="{FF2B5EF4-FFF2-40B4-BE49-F238E27FC236}">
                <a16:creationId xmlns:a16="http://schemas.microsoft.com/office/drawing/2014/main" id="{57BA33F4-C7C3-7C6E-8C61-5E5A24F55C1C}"/>
              </a:ext>
            </a:extLst>
          </p:cNvPr>
          <p:cNvSpPr>
            <a:spLocks noGrp="1"/>
          </p:cNvSpPr>
          <p:nvPr>
            <p:ph type="ftr" sz="quarter" idx="11"/>
          </p:nvPr>
        </p:nvSpPr>
        <p:spPr/>
        <p:txBody>
          <a:bodyPr/>
          <a:lstStyle/>
          <a:p>
            <a:r>
              <a:rPr lang="en-US"/>
              <a:t>Approved and Issued: 2025.10.01</a:t>
            </a:r>
          </a:p>
        </p:txBody>
      </p:sp>
    </p:spTree>
    <p:custDataLst>
      <p:tags r:id="rId1"/>
    </p:custDataLst>
    <p:extLst>
      <p:ext uri="{BB962C8B-B14F-4D97-AF65-F5344CB8AC3E}">
        <p14:creationId xmlns:p14="http://schemas.microsoft.com/office/powerpoint/2010/main" val="40374133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Down Arrow 7">
            <a:extLst>
              <a:ext uri="{FF2B5EF4-FFF2-40B4-BE49-F238E27FC236}">
                <a16:creationId xmlns:a16="http://schemas.microsoft.com/office/drawing/2014/main" id="{D4771268-CB57-404A-9271-370EB28F60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83356" y="1928731"/>
            <a:ext cx="3333749" cy="2624327"/>
          </a:xfrm>
          <a:prstGeom prst="downArrow">
            <a:avLst>
              <a:gd name="adj1" fmla="val 100000"/>
              <a:gd name="adj2" fmla="val 15788"/>
            </a:avLst>
          </a:prstGeom>
          <a:solidFill>
            <a:srgbClr val="404040"/>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D26899F-87EC-278B-1887-25159B7BC57C}"/>
              </a:ext>
            </a:extLst>
          </p:cNvPr>
          <p:cNvSpPr>
            <a:spLocks noGrp="1"/>
          </p:cNvSpPr>
          <p:nvPr>
            <p:ph type="title"/>
          </p:nvPr>
        </p:nvSpPr>
        <p:spPr>
          <a:xfrm>
            <a:off x="771525" y="1967266"/>
            <a:ext cx="1971675" cy="2547257"/>
          </a:xfrm>
          <a:noFill/>
        </p:spPr>
        <p:txBody>
          <a:bodyPr vert="horz" lIns="91440" tIns="45720" rIns="91440" bIns="45720" rtlCol="0" anchor="ctr">
            <a:normAutofit/>
          </a:bodyPr>
          <a:lstStyle/>
          <a:p>
            <a:pPr>
              <a:lnSpc>
                <a:spcPct val="90000"/>
              </a:lnSpc>
            </a:pPr>
            <a:r>
              <a:rPr lang="en-US" sz="2400" kern="1200">
                <a:solidFill>
                  <a:srgbClr val="FFFFFF"/>
                </a:solidFill>
                <a:latin typeface="+mj-lt"/>
                <a:ea typeface="+mj-ea"/>
                <a:cs typeface="+mj-cs"/>
              </a:rPr>
              <a:t>Abbreviations and Definitions</a:t>
            </a:r>
          </a:p>
        </p:txBody>
      </p:sp>
      <p:pic>
        <p:nvPicPr>
          <p:cNvPr id="6" name="Content Placeholder 5">
            <a:extLst>
              <a:ext uri="{FF2B5EF4-FFF2-40B4-BE49-F238E27FC236}">
                <a16:creationId xmlns:a16="http://schemas.microsoft.com/office/drawing/2014/main" id="{B6247CDD-3535-C706-9A41-F27F687ECAA3}"/>
              </a:ext>
            </a:extLst>
          </p:cNvPr>
          <p:cNvPicPr>
            <a:picLocks noGrp="1" noChangeAspect="1"/>
          </p:cNvPicPr>
          <p:nvPr>
            <p:ph idx="1"/>
          </p:nvPr>
        </p:nvPicPr>
        <p:blipFill>
          <a:blip r:embed="rId2"/>
          <a:stretch>
            <a:fillRect/>
          </a:stretch>
        </p:blipFill>
        <p:spPr>
          <a:xfrm>
            <a:off x="3582987" y="1374555"/>
            <a:ext cx="5085525" cy="4106560"/>
          </a:xfrm>
          <a:prstGeom prst="rect">
            <a:avLst/>
          </a:prstGeom>
        </p:spPr>
      </p:pic>
      <p:sp>
        <p:nvSpPr>
          <p:cNvPr id="4" name="Footer Placeholder 3">
            <a:extLst>
              <a:ext uri="{FF2B5EF4-FFF2-40B4-BE49-F238E27FC236}">
                <a16:creationId xmlns:a16="http://schemas.microsoft.com/office/drawing/2014/main" id="{97A44E25-FC63-20CD-C1A6-90BF1F8E4122}"/>
              </a:ext>
            </a:extLst>
          </p:cNvPr>
          <p:cNvSpPr>
            <a:spLocks noGrp="1"/>
          </p:cNvSpPr>
          <p:nvPr>
            <p:ph type="ftr" sz="quarter" idx="11"/>
          </p:nvPr>
        </p:nvSpPr>
        <p:spPr>
          <a:xfrm>
            <a:off x="81981" y="6356350"/>
            <a:ext cx="8998957" cy="365125"/>
          </a:xfrm>
        </p:spPr>
        <p:txBody>
          <a:bodyPr vert="horz" lIns="91440" tIns="45720" rIns="91440" bIns="45720" rtlCol="0" anchor="ctr">
            <a:normAutofit/>
          </a:bodyPr>
          <a:lstStyle/>
          <a:p>
            <a:pPr>
              <a:spcAft>
                <a:spcPts val="600"/>
              </a:spcAft>
            </a:pPr>
            <a:r>
              <a:rPr lang="en-US" kern="1200" dirty="0">
                <a:solidFill>
                  <a:schemeClr val="tx1">
                    <a:alpha val="80000"/>
                  </a:schemeClr>
                </a:solidFill>
                <a:latin typeface="+mn-lt"/>
                <a:ea typeface="+mn-ea"/>
                <a:cs typeface="+mn-cs"/>
              </a:rPr>
              <a:t>Approved and Issued: 2025.10.01</a:t>
            </a:r>
          </a:p>
        </p:txBody>
      </p:sp>
    </p:spTree>
    <p:extLst>
      <p:ext uri="{BB962C8B-B14F-4D97-AF65-F5344CB8AC3E}">
        <p14:creationId xmlns:p14="http://schemas.microsoft.com/office/powerpoint/2010/main" val="2719558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256B2C21-A230-48C0-8DF1-C46611373C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914813" y="1914812"/>
            <a:ext cx="6858000" cy="3028377"/>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3847E18C-932D-4C95-AABA-FEC7C9499A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914814" y="1924949"/>
            <a:ext cx="6857999" cy="302837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3150CB11-0C61-439E-910F-5787759E72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263195" y="4092815"/>
            <a:ext cx="2501979" cy="302838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43F8A58B-5155-44CE-A5FF-7647B47D0A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376302" y="969718"/>
            <a:ext cx="292526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Rectangle 18">
            <a:extLst>
              <a:ext uri="{FF2B5EF4-FFF2-40B4-BE49-F238E27FC236}">
                <a16:creationId xmlns:a16="http://schemas.microsoft.com/office/drawing/2014/main" id="{443F2ACA-E6D6-4028-82DD-F03C262D5D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914822" y="1914808"/>
            <a:ext cx="6858003" cy="3028376"/>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39858" y="1683756"/>
            <a:ext cx="2336449" cy="2396359"/>
          </a:xfrm>
        </p:spPr>
        <p:txBody>
          <a:bodyPr anchor="b">
            <a:normAutofit/>
          </a:bodyPr>
          <a:lstStyle/>
          <a:p>
            <a:pPr algn="r"/>
            <a:r>
              <a:rPr lang="en-US" sz="3200">
                <a:solidFill>
                  <a:srgbClr val="FFFFFF"/>
                </a:solidFill>
              </a:rPr>
              <a:t>Alaska Breath Alcohol Program</a:t>
            </a:r>
          </a:p>
        </p:txBody>
      </p:sp>
      <p:graphicFrame>
        <p:nvGraphicFramePr>
          <p:cNvPr id="5" name="Content Placeholder 2">
            <a:extLst>
              <a:ext uri="{FF2B5EF4-FFF2-40B4-BE49-F238E27FC236}">
                <a16:creationId xmlns:a16="http://schemas.microsoft.com/office/drawing/2014/main" id="{D781D661-E515-4CE9-BED0-A25A7D2DCB50}"/>
              </a:ext>
            </a:extLst>
          </p:cNvPr>
          <p:cNvGraphicFramePr>
            <a:graphicFrameLocks noGrp="1"/>
          </p:cNvGraphicFramePr>
          <p:nvPr>
            <p:ph idx="1"/>
            <p:extLst>
              <p:ext uri="{D42A27DB-BD31-4B8C-83A1-F6EECF244321}">
                <p14:modId xmlns:p14="http://schemas.microsoft.com/office/powerpoint/2010/main" val="2329336984"/>
              </p:ext>
            </p:extLst>
          </p:nvPr>
        </p:nvGraphicFramePr>
        <p:xfrm>
          <a:off x="3678789" y="750440"/>
          <a:ext cx="5000124" cy="54539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Footer Placeholder 2">
            <a:extLst>
              <a:ext uri="{FF2B5EF4-FFF2-40B4-BE49-F238E27FC236}">
                <a16:creationId xmlns:a16="http://schemas.microsoft.com/office/drawing/2014/main" id="{D0E259F2-5F9F-63FD-5C65-5206534F0C87}"/>
              </a:ext>
            </a:extLst>
          </p:cNvPr>
          <p:cNvSpPr>
            <a:spLocks noGrp="1"/>
          </p:cNvSpPr>
          <p:nvPr>
            <p:ph type="ftr" sz="quarter" idx="11"/>
          </p:nvPr>
        </p:nvSpPr>
        <p:spPr/>
        <p:txBody>
          <a:bodyPr/>
          <a:lstStyle/>
          <a:p>
            <a:r>
              <a:rPr lang="en-US"/>
              <a:t>Approved and Issued: 2025.10.01</a:t>
            </a:r>
          </a:p>
        </p:txBody>
      </p:sp>
    </p:spTree>
    <p:custDataLst>
      <p:tags r:id="rId1"/>
    </p:custDataLst>
    <p:extLst>
      <p:ext uri="{BB962C8B-B14F-4D97-AF65-F5344CB8AC3E}">
        <p14:creationId xmlns:p14="http://schemas.microsoft.com/office/powerpoint/2010/main" val="21772188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777A147A-9ED8-46B4-8660-1B3C2AA880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6C938E8-3DFC-E8A6-69BA-350E476BBBD6}"/>
              </a:ext>
            </a:extLst>
          </p:cNvPr>
          <p:cNvSpPr>
            <a:spLocks noGrp="1"/>
          </p:cNvSpPr>
          <p:nvPr>
            <p:ph type="title"/>
          </p:nvPr>
        </p:nvSpPr>
        <p:spPr>
          <a:xfrm>
            <a:off x="630936" y="548640"/>
            <a:ext cx="2700645" cy="5431536"/>
          </a:xfrm>
        </p:spPr>
        <p:txBody>
          <a:bodyPr>
            <a:normAutofit/>
          </a:bodyPr>
          <a:lstStyle/>
          <a:p>
            <a:r>
              <a:rPr lang="en-US" sz="4700"/>
              <a:t>Alaska Breath Alcohol Program</a:t>
            </a:r>
          </a:p>
        </p:txBody>
      </p:sp>
      <p:sp>
        <p:nvSpPr>
          <p:cNvPr id="27" name="sketch line">
            <a:extLst>
              <a:ext uri="{FF2B5EF4-FFF2-40B4-BE49-F238E27FC236}">
                <a16:creationId xmlns:a16="http://schemas.microsoft.com/office/drawing/2014/main" id="{5D6C15A0-C087-4593-8414-2B4EC1CD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347917" y="3261001"/>
            <a:ext cx="4480560" cy="13716"/>
          </a:xfrm>
          <a:custGeom>
            <a:avLst/>
            <a:gdLst>
              <a:gd name="connsiteX0" fmla="*/ 0 w 4480560"/>
              <a:gd name="connsiteY0" fmla="*/ 0 h 13716"/>
              <a:gd name="connsiteX1" fmla="*/ 595274 w 4480560"/>
              <a:gd name="connsiteY1" fmla="*/ 0 h 13716"/>
              <a:gd name="connsiteX2" fmla="*/ 1100938 w 4480560"/>
              <a:gd name="connsiteY2" fmla="*/ 0 h 13716"/>
              <a:gd name="connsiteX3" fmla="*/ 1651406 w 4480560"/>
              <a:gd name="connsiteY3" fmla="*/ 0 h 13716"/>
              <a:gd name="connsiteX4" fmla="*/ 2336292 w 4480560"/>
              <a:gd name="connsiteY4" fmla="*/ 0 h 13716"/>
              <a:gd name="connsiteX5" fmla="*/ 2931566 w 4480560"/>
              <a:gd name="connsiteY5" fmla="*/ 0 h 13716"/>
              <a:gd name="connsiteX6" fmla="*/ 3482035 w 4480560"/>
              <a:gd name="connsiteY6" fmla="*/ 0 h 13716"/>
              <a:gd name="connsiteX7" fmla="*/ 4480560 w 4480560"/>
              <a:gd name="connsiteY7" fmla="*/ 0 h 13716"/>
              <a:gd name="connsiteX8" fmla="*/ 4480560 w 4480560"/>
              <a:gd name="connsiteY8" fmla="*/ 13716 h 13716"/>
              <a:gd name="connsiteX9" fmla="*/ 3840480 w 4480560"/>
              <a:gd name="connsiteY9" fmla="*/ 13716 h 13716"/>
              <a:gd name="connsiteX10" fmla="*/ 3290011 w 4480560"/>
              <a:gd name="connsiteY10" fmla="*/ 13716 h 13716"/>
              <a:gd name="connsiteX11" fmla="*/ 2560320 w 4480560"/>
              <a:gd name="connsiteY11" fmla="*/ 13716 h 13716"/>
              <a:gd name="connsiteX12" fmla="*/ 1965046 w 4480560"/>
              <a:gd name="connsiteY12" fmla="*/ 13716 h 13716"/>
              <a:gd name="connsiteX13" fmla="*/ 1459382 w 4480560"/>
              <a:gd name="connsiteY13" fmla="*/ 13716 h 13716"/>
              <a:gd name="connsiteX14" fmla="*/ 774497 w 4480560"/>
              <a:gd name="connsiteY14" fmla="*/ 13716 h 13716"/>
              <a:gd name="connsiteX15" fmla="*/ 0 w 4480560"/>
              <a:gd name="connsiteY15" fmla="*/ 13716 h 13716"/>
              <a:gd name="connsiteX16" fmla="*/ 0 w 4480560"/>
              <a:gd name="connsiteY16"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3716"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80273" y="3379"/>
                  <a:pt x="4480768" y="9289"/>
                  <a:pt x="4480560" y="13716"/>
                </a:cubicBezTo>
                <a:cubicBezTo>
                  <a:pt x="4314132" y="10352"/>
                  <a:pt x="4028383" y="32060"/>
                  <a:pt x="3840480" y="13716"/>
                </a:cubicBezTo>
                <a:cubicBezTo>
                  <a:pt x="3652577" y="-4628"/>
                  <a:pt x="3547615" y="-1724"/>
                  <a:pt x="3290011" y="13716"/>
                </a:cubicBezTo>
                <a:cubicBezTo>
                  <a:pt x="3032407" y="29156"/>
                  <a:pt x="2830268" y="4147"/>
                  <a:pt x="2560320" y="13716"/>
                </a:cubicBezTo>
                <a:cubicBezTo>
                  <a:pt x="2290372" y="23285"/>
                  <a:pt x="2147422" y="2156"/>
                  <a:pt x="1965046" y="13716"/>
                </a:cubicBezTo>
                <a:cubicBezTo>
                  <a:pt x="1782670" y="25276"/>
                  <a:pt x="1689791" y="36108"/>
                  <a:pt x="1459382" y="13716"/>
                </a:cubicBezTo>
                <a:cubicBezTo>
                  <a:pt x="1228973" y="-8676"/>
                  <a:pt x="915486" y="31929"/>
                  <a:pt x="774497" y="13716"/>
                </a:cubicBezTo>
                <a:cubicBezTo>
                  <a:pt x="633508" y="-4497"/>
                  <a:pt x="361442" y="-15679"/>
                  <a:pt x="0" y="13716"/>
                </a:cubicBezTo>
                <a:cubicBezTo>
                  <a:pt x="-362" y="8190"/>
                  <a:pt x="-434" y="6098"/>
                  <a:pt x="0" y="0"/>
                </a:cubicBezTo>
                <a:close/>
              </a:path>
              <a:path w="4480560" h="13716"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80360" y="3832"/>
                  <a:pt x="4481152" y="9314"/>
                  <a:pt x="4480560" y="13716"/>
                </a:cubicBezTo>
                <a:cubicBezTo>
                  <a:pt x="4279652" y="-11422"/>
                  <a:pt x="4200762" y="36994"/>
                  <a:pt x="3930091" y="13716"/>
                </a:cubicBezTo>
                <a:cubicBezTo>
                  <a:pt x="3659420" y="-9562"/>
                  <a:pt x="3456052" y="17722"/>
                  <a:pt x="3290011" y="13716"/>
                </a:cubicBezTo>
                <a:cubicBezTo>
                  <a:pt x="3123970" y="9710"/>
                  <a:pt x="2882392" y="28246"/>
                  <a:pt x="2649931" y="13716"/>
                </a:cubicBezTo>
                <a:cubicBezTo>
                  <a:pt x="2417470" y="-814"/>
                  <a:pt x="2238426" y="2765"/>
                  <a:pt x="2054657" y="13716"/>
                </a:cubicBezTo>
                <a:cubicBezTo>
                  <a:pt x="1870888" y="24667"/>
                  <a:pt x="1566368" y="40468"/>
                  <a:pt x="1324966" y="13716"/>
                </a:cubicBezTo>
                <a:cubicBezTo>
                  <a:pt x="1083564" y="-13036"/>
                  <a:pt x="787410" y="6374"/>
                  <a:pt x="595274" y="13716"/>
                </a:cubicBezTo>
                <a:cubicBezTo>
                  <a:pt x="403138" y="21058"/>
                  <a:pt x="169622" y="5927"/>
                  <a:pt x="0" y="13716"/>
                </a:cubicBezTo>
                <a:cubicBezTo>
                  <a:pt x="-475" y="8699"/>
                  <a:pt x="-565" y="4408"/>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Content Placeholder 2">
            <a:extLst>
              <a:ext uri="{FF2B5EF4-FFF2-40B4-BE49-F238E27FC236}">
                <a16:creationId xmlns:a16="http://schemas.microsoft.com/office/drawing/2014/main" id="{34DB1C30-196B-9527-2096-2B4F37FF8DD2}"/>
              </a:ext>
            </a:extLst>
          </p:cNvPr>
          <p:cNvSpPr>
            <a:spLocks noGrp="1"/>
          </p:cNvSpPr>
          <p:nvPr>
            <p:ph idx="1"/>
          </p:nvPr>
        </p:nvSpPr>
        <p:spPr>
          <a:xfrm>
            <a:off x="3844813" y="552091"/>
            <a:ext cx="4668251" cy="5431536"/>
          </a:xfrm>
        </p:spPr>
        <p:txBody>
          <a:bodyPr vert="horz" lIns="91440" tIns="45720" rIns="91440" bIns="45720" rtlCol="0" anchor="ctr">
            <a:normAutofit/>
          </a:bodyPr>
          <a:lstStyle/>
          <a:p>
            <a:pPr marL="0" indent="0">
              <a:buNone/>
            </a:pPr>
            <a:r>
              <a:rPr lang="en-US" sz="1900" b="1" u="sng" dirty="0"/>
              <a:t>Accreditation and Staffing</a:t>
            </a:r>
          </a:p>
          <a:p>
            <a:endParaRPr lang="en-US" sz="1900" dirty="0">
              <a:ea typeface="Calibri"/>
              <a:cs typeface="Calibri"/>
            </a:endParaRPr>
          </a:p>
          <a:p>
            <a:pPr marL="0" indent="0">
              <a:buNone/>
            </a:pPr>
            <a:r>
              <a:rPr lang="en-US" sz="1900" dirty="0">
                <a:ea typeface="+mn-lt"/>
                <a:cs typeface="+mn-lt"/>
              </a:rPr>
              <a:t>The breath alcohol program (also known as Forensic Toxicology - Calibration) is a forensic service provided by the Crime Lab. The breath alcohol program is accredited under ANAB ISO 17025 as a calibration laboratory.</a:t>
            </a:r>
            <a:endParaRPr lang="en-US" sz="1900" dirty="0">
              <a:ea typeface="Calibri"/>
              <a:cs typeface="Calibri"/>
            </a:endParaRPr>
          </a:p>
          <a:p>
            <a:pPr marL="0" indent="0">
              <a:buNone/>
            </a:pPr>
            <a:r>
              <a:rPr lang="en-US" sz="1900" dirty="0">
                <a:ea typeface="+mn-lt"/>
                <a:cs typeface="+mn-lt"/>
              </a:rPr>
              <a:t>The program consists of the Scientific Director of the breath and blood alcohol testing program</a:t>
            </a:r>
            <a:r>
              <a:rPr lang="en-US" sz="1900">
                <a:ea typeface="+mn-lt"/>
                <a:cs typeface="+mn-lt"/>
              </a:rPr>
              <a:t>, Forensic </a:t>
            </a:r>
            <a:r>
              <a:rPr lang="en-US" sz="1900" dirty="0">
                <a:ea typeface="+mn-lt"/>
                <a:cs typeface="+mn-lt"/>
              </a:rPr>
              <a:t>Scientists, and Forensic Technicians who operate within the laboratory Quality </a:t>
            </a:r>
            <a:r>
              <a:rPr lang="en-US" sz="1900">
                <a:ea typeface="+mn-lt"/>
                <a:cs typeface="+mn-lt"/>
              </a:rPr>
              <a:t>Assurance Program</a:t>
            </a:r>
            <a:r>
              <a:rPr lang="en-US" sz="1900" dirty="0">
                <a:ea typeface="+mn-lt"/>
                <a:cs typeface="+mn-lt"/>
              </a:rPr>
              <a:t>.</a:t>
            </a:r>
            <a:endParaRPr lang="en-US" sz="1900" dirty="0">
              <a:ea typeface="Calibri"/>
              <a:cs typeface="Calibri"/>
            </a:endParaRPr>
          </a:p>
          <a:p>
            <a:endParaRPr lang="en-US" sz="1900" dirty="0">
              <a:ea typeface="Calibri"/>
              <a:cs typeface="Calibri"/>
            </a:endParaRPr>
          </a:p>
          <a:p>
            <a:pPr marL="0" indent="0">
              <a:buNone/>
            </a:pPr>
            <a:endParaRPr lang="en-US" sz="1900" dirty="0">
              <a:ea typeface="Calibri"/>
              <a:cs typeface="Calibri"/>
            </a:endParaRPr>
          </a:p>
          <a:p>
            <a:pPr marL="457200" lvl="1" indent="0">
              <a:buNone/>
            </a:pPr>
            <a:endParaRPr lang="en-US" sz="1900" dirty="0"/>
          </a:p>
        </p:txBody>
      </p:sp>
      <p:sp>
        <p:nvSpPr>
          <p:cNvPr id="4" name="Footer Placeholder 3">
            <a:extLst>
              <a:ext uri="{FF2B5EF4-FFF2-40B4-BE49-F238E27FC236}">
                <a16:creationId xmlns:a16="http://schemas.microsoft.com/office/drawing/2014/main" id="{2D7DAC86-FFCD-0B13-23F0-0B95A66096A6}"/>
              </a:ext>
            </a:extLst>
          </p:cNvPr>
          <p:cNvSpPr>
            <a:spLocks noGrp="1"/>
          </p:cNvSpPr>
          <p:nvPr>
            <p:ph type="ftr" sz="quarter" idx="11"/>
          </p:nvPr>
        </p:nvSpPr>
        <p:spPr>
          <a:xfrm>
            <a:off x="3028950" y="6356350"/>
            <a:ext cx="3086100" cy="365125"/>
          </a:xfrm>
        </p:spPr>
        <p:txBody>
          <a:bodyPr>
            <a:normAutofit/>
          </a:bodyPr>
          <a:lstStyle/>
          <a:p>
            <a:pPr>
              <a:spcAft>
                <a:spcPts val="600"/>
              </a:spcAft>
            </a:pPr>
            <a:r>
              <a:rPr lang="en-US"/>
              <a:t>Approved and Issued: 2025.10.01</a:t>
            </a:r>
          </a:p>
        </p:txBody>
      </p:sp>
    </p:spTree>
    <p:extLst>
      <p:ext uri="{BB962C8B-B14F-4D97-AF65-F5344CB8AC3E}">
        <p14:creationId xmlns:p14="http://schemas.microsoft.com/office/powerpoint/2010/main" val="61674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55A2E717-759C-21B8-AF1B-DCD423EC2C76}"/>
            </a:ext>
          </a:extLst>
        </p:cNvPr>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7AADB56C-BA56-4D1E-A42A-A07A474446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0C4DB7E-D89F-36B7-BD2D-27E786169A8C}"/>
              </a:ext>
            </a:extLst>
          </p:cNvPr>
          <p:cNvSpPr>
            <a:spLocks noGrp="1"/>
          </p:cNvSpPr>
          <p:nvPr>
            <p:ph type="title"/>
          </p:nvPr>
        </p:nvSpPr>
        <p:spPr>
          <a:xfrm>
            <a:off x="628650" y="329934"/>
            <a:ext cx="7886700" cy="1341634"/>
          </a:xfrm>
        </p:spPr>
        <p:txBody>
          <a:bodyPr>
            <a:normAutofit/>
          </a:bodyPr>
          <a:lstStyle/>
          <a:p>
            <a:r>
              <a:rPr lang="en-US" sz="3500"/>
              <a:t>Alaska Breath Alcohol Program</a:t>
            </a:r>
          </a:p>
        </p:txBody>
      </p:sp>
      <p:pic>
        <p:nvPicPr>
          <p:cNvPr id="7" name="Picture 6">
            <a:extLst>
              <a:ext uri="{FF2B5EF4-FFF2-40B4-BE49-F238E27FC236}">
                <a16:creationId xmlns:a16="http://schemas.microsoft.com/office/drawing/2014/main" id="{4767DAE0-6847-4EBB-8469-E387B321C02F}"/>
              </a:ext>
            </a:extLst>
          </p:cNvPr>
          <p:cNvPicPr>
            <a:picLocks noChangeAspect="1"/>
          </p:cNvPicPr>
          <p:nvPr/>
        </p:nvPicPr>
        <p:blipFill>
          <a:blip r:embed="rId2"/>
          <a:srcRect l="41695" r="25082" b="-9"/>
          <a:stretch>
            <a:fillRect/>
          </a:stretch>
        </p:blipFill>
        <p:spPr>
          <a:xfrm>
            <a:off x="5994732" y="1843283"/>
            <a:ext cx="2531107" cy="4285807"/>
          </a:xfrm>
          <a:prstGeom prst="rect">
            <a:avLst/>
          </a:prstGeom>
        </p:spPr>
      </p:pic>
      <p:sp>
        <p:nvSpPr>
          <p:cNvPr id="4" name="Footer Placeholder 3">
            <a:extLst>
              <a:ext uri="{FF2B5EF4-FFF2-40B4-BE49-F238E27FC236}">
                <a16:creationId xmlns:a16="http://schemas.microsoft.com/office/drawing/2014/main" id="{69871B39-E2A4-18E1-9593-25466D7D4803}"/>
              </a:ext>
            </a:extLst>
          </p:cNvPr>
          <p:cNvSpPr>
            <a:spLocks noGrp="1"/>
          </p:cNvSpPr>
          <p:nvPr>
            <p:ph type="ftr" sz="quarter" idx="11"/>
          </p:nvPr>
        </p:nvSpPr>
        <p:spPr>
          <a:xfrm>
            <a:off x="3028950" y="6356350"/>
            <a:ext cx="3086100" cy="365125"/>
          </a:xfrm>
        </p:spPr>
        <p:txBody>
          <a:bodyPr>
            <a:normAutofit/>
          </a:bodyPr>
          <a:lstStyle/>
          <a:p>
            <a:pPr>
              <a:spcAft>
                <a:spcPts val="600"/>
              </a:spcAft>
            </a:pPr>
            <a:r>
              <a:rPr lang="en-US"/>
              <a:t>Approved and Issued: 2025.10.01</a:t>
            </a:r>
          </a:p>
        </p:txBody>
      </p:sp>
      <p:graphicFrame>
        <p:nvGraphicFramePr>
          <p:cNvPr id="6" name="Content Placeholder 2">
            <a:extLst>
              <a:ext uri="{FF2B5EF4-FFF2-40B4-BE49-F238E27FC236}">
                <a16:creationId xmlns:a16="http://schemas.microsoft.com/office/drawing/2014/main" id="{126C58C7-0ACD-DA7C-EC5B-12D520EEB5DB}"/>
              </a:ext>
            </a:extLst>
          </p:cNvPr>
          <p:cNvGraphicFramePr>
            <a:graphicFrameLocks noGrp="1"/>
          </p:cNvGraphicFramePr>
          <p:nvPr>
            <p:ph idx="1"/>
            <p:extLst>
              <p:ext uri="{D42A27DB-BD31-4B8C-83A1-F6EECF244321}">
                <p14:modId xmlns:p14="http://schemas.microsoft.com/office/powerpoint/2010/main" val="2395998284"/>
              </p:ext>
            </p:extLst>
          </p:nvPr>
        </p:nvGraphicFramePr>
        <p:xfrm>
          <a:off x="623990" y="1843283"/>
          <a:ext cx="5102815" cy="428580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148709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B52869-F52C-9A48-D77E-0A2DB2442501}"/>
              </a:ext>
            </a:extLst>
          </p:cNvPr>
          <p:cNvSpPr>
            <a:spLocks noGrp="1"/>
          </p:cNvSpPr>
          <p:nvPr>
            <p:ph type="title"/>
          </p:nvPr>
        </p:nvSpPr>
        <p:spPr/>
        <p:txBody>
          <a:bodyPr/>
          <a:lstStyle/>
          <a:p>
            <a:r>
              <a:rPr lang="en-US"/>
              <a:t>Alaska Breath Alcohol Program</a:t>
            </a:r>
          </a:p>
        </p:txBody>
      </p:sp>
      <p:sp>
        <p:nvSpPr>
          <p:cNvPr id="3" name="Content Placeholder 2">
            <a:extLst>
              <a:ext uri="{FF2B5EF4-FFF2-40B4-BE49-F238E27FC236}">
                <a16:creationId xmlns:a16="http://schemas.microsoft.com/office/drawing/2014/main" id="{199D19B0-5ECC-CA6C-CCBE-6FE131DDF248}"/>
              </a:ext>
            </a:extLst>
          </p:cNvPr>
          <p:cNvSpPr>
            <a:spLocks noGrp="1"/>
          </p:cNvSpPr>
          <p:nvPr>
            <p:ph idx="1"/>
          </p:nvPr>
        </p:nvSpPr>
        <p:spPr/>
        <p:txBody>
          <a:bodyPr vert="horz" lIns="91440" tIns="45720" rIns="91440" bIns="45720" rtlCol="0" anchor="t">
            <a:normAutofit fontScale="85000" lnSpcReduction="10000"/>
          </a:bodyPr>
          <a:lstStyle/>
          <a:p>
            <a:pPr marL="0" indent="0">
              <a:buNone/>
            </a:pPr>
            <a:r>
              <a:rPr lang="en-US" sz="2500" dirty="0"/>
              <a:t>Legal Requirements (from Alaska Criminal and Traffic Law Manual)</a:t>
            </a:r>
            <a:endParaRPr lang="en-US" sz="2500"/>
          </a:p>
          <a:p>
            <a:pPr marL="0" indent="0">
              <a:buNone/>
            </a:pPr>
            <a:endParaRPr lang="en-US" sz="2500" dirty="0">
              <a:ea typeface="+mn-lt"/>
              <a:cs typeface="+mn-lt"/>
            </a:endParaRPr>
          </a:p>
          <a:p>
            <a:pPr marL="0" indent="0">
              <a:buNone/>
            </a:pPr>
            <a:endParaRPr lang="en-US" sz="2500" dirty="0">
              <a:ea typeface="+mn-lt"/>
              <a:cs typeface="+mn-lt"/>
            </a:endParaRPr>
          </a:p>
          <a:p>
            <a:pPr marL="0" indent="0">
              <a:buNone/>
            </a:pPr>
            <a:r>
              <a:rPr lang="en-US" sz="1800" u="sng" dirty="0">
                <a:ea typeface="+mn-lt"/>
                <a:cs typeface="+mn-lt"/>
              </a:rPr>
              <a:t>13 AAC 63.050. Breath test operator certification</a:t>
            </a:r>
            <a:endParaRPr lang="en-US" sz="1800" u="sng" dirty="0">
              <a:ea typeface="Calibri"/>
              <a:cs typeface="Calibri"/>
            </a:endParaRPr>
          </a:p>
          <a:p>
            <a:pPr marL="0" indent="0">
              <a:buNone/>
            </a:pPr>
            <a:r>
              <a:rPr lang="en-US" sz="1800" dirty="0">
                <a:ea typeface="+mn-lt"/>
                <a:cs typeface="+mn-lt"/>
              </a:rPr>
              <a:t>(a) To be certified as an operator of a breath test instrument, an applicant must successfully </a:t>
            </a:r>
            <a:endParaRPr lang="en-US" sz="1800" dirty="0">
              <a:ea typeface="Calibri"/>
              <a:cs typeface="Calibri"/>
            </a:endParaRPr>
          </a:p>
          <a:p>
            <a:pPr marL="0" indent="0">
              <a:buNone/>
            </a:pPr>
            <a:r>
              <a:rPr lang="en-US" sz="1800" dirty="0">
                <a:ea typeface="+mn-lt"/>
                <a:cs typeface="+mn-lt"/>
              </a:rPr>
              <a:t>complete a course of instruction approved by the scientific director. The course must include at </a:t>
            </a:r>
            <a:endParaRPr lang="en-US" sz="1800" dirty="0">
              <a:ea typeface="Calibri"/>
              <a:cs typeface="Calibri"/>
            </a:endParaRPr>
          </a:p>
          <a:p>
            <a:pPr marL="0" indent="0">
              <a:buNone/>
            </a:pPr>
            <a:r>
              <a:rPr lang="en-US" sz="1800" dirty="0">
                <a:ea typeface="+mn-lt"/>
                <a:cs typeface="+mn-lt"/>
              </a:rPr>
              <a:t>least four hours of instruction in the theory of alcohol physiology, toxicology, pharmacology, </a:t>
            </a:r>
            <a:endParaRPr lang="en-US" sz="1800" dirty="0">
              <a:ea typeface="Calibri"/>
              <a:cs typeface="Calibri"/>
            </a:endParaRPr>
          </a:p>
          <a:p>
            <a:pPr marL="0" indent="0">
              <a:buNone/>
            </a:pPr>
            <a:r>
              <a:rPr lang="en-US" sz="1800" dirty="0">
                <a:ea typeface="+mn-lt"/>
                <a:cs typeface="+mn-lt"/>
              </a:rPr>
              <a:t>instrument maintenance, practical operation, and administrative procedures. The applicant must also </a:t>
            </a:r>
            <a:endParaRPr lang="en-US" sz="1800" dirty="0">
              <a:ea typeface="Calibri"/>
              <a:cs typeface="Calibri"/>
            </a:endParaRPr>
          </a:p>
          <a:p>
            <a:pPr marL="0" indent="0">
              <a:buNone/>
            </a:pPr>
            <a:r>
              <a:rPr lang="en-US" sz="1800" dirty="0">
                <a:ea typeface="+mn-lt"/>
                <a:cs typeface="+mn-lt"/>
              </a:rPr>
              <a:t>obtain a score of 75 percent or higher on a written examination, approved by the scientific </a:t>
            </a:r>
            <a:endParaRPr lang="en-US" sz="1800" dirty="0">
              <a:ea typeface="Calibri"/>
              <a:cs typeface="Calibri"/>
            </a:endParaRPr>
          </a:p>
          <a:p>
            <a:pPr marL="0" indent="0">
              <a:buNone/>
            </a:pPr>
            <a:r>
              <a:rPr lang="en-US" sz="1800" dirty="0">
                <a:ea typeface="+mn-lt"/>
                <a:cs typeface="+mn-lt"/>
              </a:rPr>
              <a:t>director, covering the content of the course.</a:t>
            </a:r>
            <a:endParaRPr lang="en-US" sz="1800" dirty="0">
              <a:ea typeface="Calibri"/>
              <a:cs typeface="Calibri"/>
            </a:endParaRPr>
          </a:p>
          <a:p>
            <a:pPr marL="0" indent="0">
              <a:buNone/>
            </a:pPr>
            <a:r>
              <a:rPr lang="en-US" sz="1800" dirty="0">
                <a:ea typeface="+mn-lt"/>
                <a:cs typeface="+mn-lt"/>
              </a:rPr>
              <a:t>(b) The scientific director shall, in his or her discretion, issue an operator certificate and </a:t>
            </a:r>
            <a:endParaRPr lang="en-US" sz="1800" dirty="0">
              <a:ea typeface="Calibri"/>
              <a:cs typeface="Calibri"/>
            </a:endParaRPr>
          </a:p>
          <a:p>
            <a:pPr marL="0" indent="0">
              <a:buNone/>
            </a:pPr>
            <a:r>
              <a:rPr lang="en-US" sz="1800" dirty="0">
                <a:ea typeface="+mn-lt"/>
                <a:cs typeface="+mn-lt"/>
              </a:rPr>
              <a:t>operator identification number to an applicant upon receipt of written notice from a supervisor </a:t>
            </a:r>
            <a:endParaRPr lang="en-US" sz="1800" dirty="0">
              <a:ea typeface="Calibri"/>
              <a:cs typeface="Calibri"/>
            </a:endParaRPr>
          </a:p>
          <a:p>
            <a:pPr marL="0" indent="0">
              <a:buNone/>
            </a:pPr>
            <a:r>
              <a:rPr lang="en-US" sz="1800" dirty="0">
                <a:ea typeface="+mn-lt"/>
                <a:cs typeface="+mn-lt"/>
              </a:rPr>
              <a:t>that the applicant has successfully completed a course of training and examination that meets the </a:t>
            </a:r>
            <a:endParaRPr lang="en-US" sz="1800" dirty="0">
              <a:ea typeface="Calibri"/>
              <a:cs typeface="Calibri"/>
            </a:endParaRPr>
          </a:p>
          <a:p>
            <a:pPr marL="0" indent="0">
              <a:buNone/>
            </a:pPr>
            <a:r>
              <a:rPr lang="en-US" sz="1800" dirty="0">
                <a:ea typeface="+mn-lt"/>
                <a:cs typeface="+mn-lt"/>
              </a:rPr>
              <a:t>requirements of this section. An operator certificate expires at 11:59 p.m. on December 31 of the </a:t>
            </a:r>
            <a:endParaRPr lang="en-US" sz="1800" dirty="0">
              <a:ea typeface="Calibri"/>
              <a:cs typeface="Calibri"/>
            </a:endParaRPr>
          </a:p>
          <a:p>
            <a:pPr marL="0" indent="0">
              <a:buNone/>
            </a:pPr>
            <a:r>
              <a:rPr lang="en-US" sz="1800" dirty="0">
                <a:ea typeface="+mn-lt"/>
                <a:cs typeface="+mn-lt"/>
              </a:rPr>
              <a:t>third year after the year issued.</a:t>
            </a:r>
            <a:endParaRPr lang="en-US" sz="1800" dirty="0">
              <a:ea typeface="Calibri"/>
              <a:cs typeface="Calibri"/>
            </a:endParaRPr>
          </a:p>
          <a:p>
            <a:endParaRPr lang="en-US"/>
          </a:p>
          <a:p>
            <a:endParaRPr lang="en-US"/>
          </a:p>
          <a:p>
            <a:endParaRPr lang="en-US" dirty="0">
              <a:ea typeface="Calibri"/>
              <a:cs typeface="Calibri"/>
            </a:endParaRPr>
          </a:p>
        </p:txBody>
      </p:sp>
      <p:sp>
        <p:nvSpPr>
          <p:cNvPr id="4" name="Footer Placeholder 3">
            <a:extLst>
              <a:ext uri="{FF2B5EF4-FFF2-40B4-BE49-F238E27FC236}">
                <a16:creationId xmlns:a16="http://schemas.microsoft.com/office/drawing/2014/main" id="{DD3960FC-F510-A468-3BAC-CAD147A1C05B}"/>
              </a:ext>
            </a:extLst>
          </p:cNvPr>
          <p:cNvSpPr>
            <a:spLocks noGrp="1"/>
          </p:cNvSpPr>
          <p:nvPr>
            <p:ph type="ftr" sz="quarter" idx="11"/>
          </p:nvPr>
        </p:nvSpPr>
        <p:spPr/>
        <p:txBody>
          <a:bodyPr/>
          <a:lstStyle/>
          <a:p>
            <a:r>
              <a:rPr lang="en-US"/>
              <a:t>Approved and Issued: 2025.10.01</a:t>
            </a:r>
          </a:p>
        </p:txBody>
      </p:sp>
    </p:spTree>
    <p:extLst>
      <p:ext uri="{BB962C8B-B14F-4D97-AF65-F5344CB8AC3E}">
        <p14:creationId xmlns:p14="http://schemas.microsoft.com/office/powerpoint/2010/main" val="26151025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9A8ADB-1C35-9C20-E259-684E656A8C1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FA12D97-4BF7-7C73-4A6C-6A92F97F7DD3}"/>
              </a:ext>
            </a:extLst>
          </p:cNvPr>
          <p:cNvSpPr>
            <a:spLocks noGrp="1"/>
          </p:cNvSpPr>
          <p:nvPr>
            <p:ph type="title"/>
          </p:nvPr>
        </p:nvSpPr>
        <p:spPr/>
        <p:txBody>
          <a:bodyPr/>
          <a:lstStyle/>
          <a:p>
            <a:r>
              <a:rPr lang="en-US" dirty="0"/>
              <a:t>Alaska Breath Alcohol Program</a:t>
            </a:r>
          </a:p>
        </p:txBody>
      </p:sp>
      <p:sp>
        <p:nvSpPr>
          <p:cNvPr id="3" name="Content Placeholder 2">
            <a:extLst>
              <a:ext uri="{FF2B5EF4-FFF2-40B4-BE49-F238E27FC236}">
                <a16:creationId xmlns:a16="http://schemas.microsoft.com/office/drawing/2014/main" id="{B766C7D1-2926-C334-9B8D-8F365BA99B30}"/>
              </a:ext>
            </a:extLst>
          </p:cNvPr>
          <p:cNvSpPr>
            <a:spLocks noGrp="1"/>
          </p:cNvSpPr>
          <p:nvPr>
            <p:ph idx="1"/>
          </p:nvPr>
        </p:nvSpPr>
        <p:spPr/>
        <p:txBody>
          <a:bodyPr vert="horz" lIns="91440" tIns="45720" rIns="91440" bIns="45720" rtlCol="0" anchor="t">
            <a:normAutofit fontScale="62500" lnSpcReduction="20000"/>
          </a:bodyPr>
          <a:lstStyle/>
          <a:p>
            <a:pPr marL="0" indent="0">
              <a:buNone/>
            </a:pPr>
            <a:r>
              <a:rPr lang="en-US" sz="2500" dirty="0"/>
              <a:t>Legal Requirements (from Alaska Criminal and Traffic Law Manual)</a:t>
            </a:r>
            <a:endParaRPr lang="en-US" sz="2500"/>
          </a:p>
          <a:p>
            <a:pPr marL="0" indent="0">
              <a:buNone/>
            </a:pPr>
            <a:endParaRPr lang="en-US" sz="2500" dirty="0">
              <a:ea typeface="+mn-lt"/>
              <a:cs typeface="+mn-lt"/>
            </a:endParaRPr>
          </a:p>
          <a:p>
            <a:pPr marL="0" indent="0">
              <a:buNone/>
            </a:pPr>
            <a:endParaRPr lang="en-US" sz="2500" dirty="0">
              <a:ea typeface="+mn-lt"/>
              <a:cs typeface="+mn-lt"/>
            </a:endParaRPr>
          </a:p>
          <a:p>
            <a:pPr>
              <a:buNone/>
            </a:pPr>
            <a:r>
              <a:rPr lang="en-US" sz="2500" u="sng" dirty="0">
                <a:ea typeface="+mn-lt"/>
                <a:cs typeface="+mn-lt"/>
              </a:rPr>
              <a:t>13 AAC 63.060. Breath test operator recertification</a:t>
            </a:r>
            <a:endParaRPr lang="en-US" u="sng" dirty="0"/>
          </a:p>
          <a:p>
            <a:pPr>
              <a:buNone/>
            </a:pPr>
            <a:r>
              <a:rPr lang="en-US" sz="2500" dirty="0">
                <a:ea typeface="+mn-lt"/>
                <a:cs typeface="+mn-lt"/>
              </a:rPr>
              <a:t>(a) To renew a breath test operator's certification, a breath test operator must, during the period </a:t>
            </a:r>
            <a:endParaRPr lang="en-US" dirty="0"/>
          </a:p>
          <a:p>
            <a:pPr>
              <a:buNone/>
            </a:pPr>
            <a:r>
              <a:rPr lang="en-US" sz="2500" dirty="0">
                <a:ea typeface="+mn-lt"/>
                <a:cs typeface="+mn-lt"/>
              </a:rPr>
              <a:t>of the operator's current certification,</a:t>
            </a:r>
            <a:endParaRPr lang="en-US" dirty="0"/>
          </a:p>
          <a:p>
            <a:pPr>
              <a:buNone/>
            </a:pPr>
            <a:r>
              <a:rPr lang="en-US" sz="2500" dirty="0">
                <a:ea typeface="+mn-lt"/>
                <a:cs typeface="+mn-lt"/>
              </a:rPr>
              <a:t>(I) complete a refresher course approved by the scientific director that includes at least</a:t>
            </a:r>
            <a:endParaRPr lang="en-US" dirty="0"/>
          </a:p>
          <a:p>
            <a:pPr>
              <a:buNone/>
            </a:pPr>
            <a:r>
              <a:rPr lang="en-US" sz="2500" dirty="0">
                <a:ea typeface="+mn-lt"/>
                <a:cs typeface="+mn-lt"/>
              </a:rPr>
              <a:t>four hours of instruction and training; and</a:t>
            </a:r>
            <a:endParaRPr lang="en-US" dirty="0"/>
          </a:p>
          <a:p>
            <a:pPr>
              <a:buNone/>
            </a:pPr>
            <a:r>
              <a:rPr lang="en-US" sz="2500" dirty="0">
                <a:ea typeface="+mn-lt"/>
                <a:cs typeface="+mn-lt"/>
              </a:rPr>
              <a:t>(2) obtain a score of 75 percent or higher on a written examination, approved by the scientific </a:t>
            </a:r>
            <a:endParaRPr lang="en-US" dirty="0"/>
          </a:p>
          <a:p>
            <a:pPr>
              <a:buNone/>
            </a:pPr>
            <a:r>
              <a:rPr lang="en-US" sz="2500" dirty="0">
                <a:ea typeface="+mn-lt"/>
                <a:cs typeface="+mn-lt"/>
              </a:rPr>
              <a:t>director, covering the content of the refresher course.</a:t>
            </a:r>
            <a:endParaRPr lang="en-US" dirty="0"/>
          </a:p>
          <a:p>
            <a:pPr>
              <a:buNone/>
            </a:pPr>
            <a:r>
              <a:rPr lang="en-US" sz="2500" dirty="0">
                <a:ea typeface="+mn-lt"/>
                <a:cs typeface="+mn-lt"/>
              </a:rPr>
              <a:t>(b) The breath test supervisor shall submit a written notice to the scientific director that an </a:t>
            </a:r>
            <a:endParaRPr lang="en-US" dirty="0"/>
          </a:p>
          <a:p>
            <a:pPr>
              <a:buNone/>
            </a:pPr>
            <a:r>
              <a:rPr lang="en-US" sz="2500" dirty="0">
                <a:ea typeface="+mn-lt"/>
                <a:cs typeface="+mn-lt"/>
              </a:rPr>
              <a:t>operator seeking to renew a breath test operator's certificate has complied with the requirements </a:t>
            </a:r>
            <a:endParaRPr lang="en-US" dirty="0"/>
          </a:p>
          <a:p>
            <a:pPr>
              <a:buNone/>
            </a:pPr>
            <a:r>
              <a:rPr lang="en-US" sz="2500" dirty="0">
                <a:ea typeface="+mn-lt"/>
                <a:cs typeface="+mn-lt"/>
              </a:rPr>
              <a:t>of (a) of this section. Upon receipt of the notice, the scientific director shall renew the breath </a:t>
            </a:r>
            <a:endParaRPr lang="en-US" dirty="0"/>
          </a:p>
          <a:p>
            <a:pPr>
              <a:buNone/>
            </a:pPr>
            <a:r>
              <a:rPr lang="en-US" sz="2500" dirty="0">
                <a:ea typeface="+mn-lt"/>
                <a:cs typeface="+mn-lt"/>
              </a:rPr>
              <a:t>test operator certificate and operator identification number.</a:t>
            </a:r>
            <a:endParaRPr lang="en-US" dirty="0"/>
          </a:p>
          <a:p>
            <a:pPr>
              <a:buNone/>
            </a:pPr>
            <a:r>
              <a:rPr lang="en-US" sz="2500" dirty="0">
                <a:ea typeface="+mn-lt"/>
                <a:cs typeface="+mn-lt"/>
              </a:rPr>
              <a:t>(c) A breath test operator certificate that has been renewed under this section expires at 11:59</a:t>
            </a:r>
            <a:endParaRPr lang="en-US" dirty="0"/>
          </a:p>
          <a:p>
            <a:pPr>
              <a:buNone/>
            </a:pPr>
            <a:r>
              <a:rPr lang="en-US" sz="2500" dirty="0">
                <a:ea typeface="+mn-lt"/>
                <a:cs typeface="+mn-lt"/>
              </a:rPr>
              <a:t>p.m. on December 31 of the third year after the year issued.</a:t>
            </a:r>
            <a:endParaRPr lang="en-US" dirty="0"/>
          </a:p>
          <a:p>
            <a:pPr marL="0" indent="0">
              <a:buNone/>
            </a:pPr>
            <a:endParaRPr lang="en-US" sz="2500" dirty="0">
              <a:ea typeface="+mn-lt"/>
              <a:cs typeface="+mn-lt"/>
            </a:endParaRPr>
          </a:p>
          <a:p>
            <a:pPr marL="0" indent="0">
              <a:buNone/>
            </a:pPr>
            <a:endParaRPr lang="en-US" sz="1800" u="sng" dirty="0">
              <a:ea typeface="Calibri"/>
              <a:cs typeface="Calibri"/>
            </a:endParaRPr>
          </a:p>
          <a:p>
            <a:endParaRPr lang="en-US"/>
          </a:p>
          <a:p>
            <a:endParaRPr lang="en-US"/>
          </a:p>
          <a:p>
            <a:endParaRPr lang="en-US" dirty="0">
              <a:ea typeface="Calibri"/>
              <a:cs typeface="Calibri"/>
            </a:endParaRPr>
          </a:p>
        </p:txBody>
      </p:sp>
      <p:sp>
        <p:nvSpPr>
          <p:cNvPr id="4" name="Footer Placeholder 3">
            <a:extLst>
              <a:ext uri="{FF2B5EF4-FFF2-40B4-BE49-F238E27FC236}">
                <a16:creationId xmlns:a16="http://schemas.microsoft.com/office/drawing/2014/main" id="{728C0DEF-EDC5-4105-CF25-A632C019CB50}"/>
              </a:ext>
            </a:extLst>
          </p:cNvPr>
          <p:cNvSpPr>
            <a:spLocks noGrp="1"/>
          </p:cNvSpPr>
          <p:nvPr>
            <p:ph type="ftr" sz="quarter" idx="11"/>
          </p:nvPr>
        </p:nvSpPr>
        <p:spPr/>
        <p:txBody>
          <a:bodyPr/>
          <a:lstStyle/>
          <a:p>
            <a:r>
              <a:rPr lang="en-US"/>
              <a:t>Approved and Issued: 2025.10.01</a:t>
            </a:r>
          </a:p>
        </p:txBody>
      </p:sp>
    </p:spTree>
    <p:extLst>
      <p:ext uri="{BB962C8B-B14F-4D97-AF65-F5344CB8AC3E}">
        <p14:creationId xmlns:p14="http://schemas.microsoft.com/office/powerpoint/2010/main" val="18603458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a:t>Laboratory Structure</a:t>
            </a:r>
          </a:p>
        </p:txBody>
      </p:sp>
      <p:sp>
        <p:nvSpPr>
          <p:cNvPr id="5" name="TextBox 4"/>
          <p:cNvSpPr txBox="1"/>
          <p:nvPr/>
        </p:nvSpPr>
        <p:spPr>
          <a:xfrm>
            <a:off x="3124200" y="1524000"/>
            <a:ext cx="3124200" cy="369332"/>
          </a:xfrm>
          <a:prstGeom prst="rect">
            <a:avLst/>
          </a:prstGeom>
          <a:noFill/>
          <a:ln>
            <a:solidFill>
              <a:schemeClr val="bg1"/>
            </a:solidFill>
          </a:ln>
        </p:spPr>
        <p:txBody>
          <a:bodyPr wrap="square" rtlCol="0">
            <a:spAutoFit/>
          </a:bodyPr>
          <a:lstStyle/>
          <a:p>
            <a:pPr algn="ctr"/>
            <a:r>
              <a:rPr lang="en-US"/>
              <a:t>Department of Public Safety</a:t>
            </a:r>
          </a:p>
        </p:txBody>
      </p:sp>
      <p:sp>
        <p:nvSpPr>
          <p:cNvPr id="6" name="TextBox 5"/>
          <p:cNvSpPr txBox="1"/>
          <p:nvPr/>
        </p:nvSpPr>
        <p:spPr>
          <a:xfrm>
            <a:off x="2514600" y="2854550"/>
            <a:ext cx="4648200" cy="369332"/>
          </a:xfrm>
          <a:prstGeom prst="rect">
            <a:avLst/>
          </a:prstGeom>
          <a:noFill/>
          <a:ln>
            <a:solidFill>
              <a:schemeClr val="bg1"/>
            </a:solidFill>
          </a:ln>
        </p:spPr>
        <p:txBody>
          <a:bodyPr wrap="square" rtlCol="0">
            <a:spAutoFit/>
          </a:bodyPr>
          <a:lstStyle/>
          <a:p>
            <a:r>
              <a:rPr lang="en-US"/>
              <a:t>Alaska Scientific Crime Detection Laboratory</a:t>
            </a:r>
          </a:p>
        </p:txBody>
      </p:sp>
      <p:sp>
        <p:nvSpPr>
          <p:cNvPr id="7" name="TextBox 6"/>
          <p:cNvSpPr txBox="1"/>
          <p:nvPr/>
        </p:nvSpPr>
        <p:spPr>
          <a:xfrm>
            <a:off x="290670" y="3595325"/>
            <a:ext cx="2457576" cy="1754326"/>
          </a:xfrm>
          <a:prstGeom prst="rect">
            <a:avLst/>
          </a:prstGeom>
          <a:noFill/>
          <a:ln>
            <a:solidFill>
              <a:schemeClr val="bg1"/>
            </a:solidFill>
          </a:ln>
        </p:spPr>
        <p:txBody>
          <a:bodyPr wrap="square" rtlCol="0">
            <a:spAutoFit/>
          </a:bodyPr>
          <a:lstStyle/>
          <a:p>
            <a:r>
              <a:rPr lang="en-US" u="sng"/>
              <a:t>Physical Disciplines</a:t>
            </a:r>
          </a:p>
          <a:p>
            <a:r>
              <a:rPr lang="en-US"/>
              <a:t>Latent Fingerprints</a:t>
            </a:r>
          </a:p>
          <a:p>
            <a:r>
              <a:rPr lang="en-US"/>
              <a:t>Firearms and Toolmarks</a:t>
            </a:r>
          </a:p>
          <a:p>
            <a:r>
              <a:rPr lang="en-US"/>
              <a:t>Footwear Impressions</a:t>
            </a:r>
          </a:p>
          <a:p>
            <a:r>
              <a:rPr lang="en-US"/>
              <a:t>Footwear Intelligence</a:t>
            </a:r>
          </a:p>
          <a:p>
            <a:r>
              <a:rPr lang="en-US"/>
              <a:t>Crime Scene Response</a:t>
            </a:r>
          </a:p>
        </p:txBody>
      </p:sp>
      <p:sp>
        <p:nvSpPr>
          <p:cNvPr id="8" name="TextBox 7"/>
          <p:cNvSpPr txBox="1"/>
          <p:nvPr/>
        </p:nvSpPr>
        <p:spPr>
          <a:xfrm>
            <a:off x="2824451" y="3595325"/>
            <a:ext cx="3657588" cy="1200329"/>
          </a:xfrm>
          <a:prstGeom prst="rect">
            <a:avLst/>
          </a:prstGeom>
          <a:noFill/>
          <a:ln>
            <a:solidFill>
              <a:schemeClr val="bg1"/>
            </a:solidFill>
          </a:ln>
        </p:spPr>
        <p:txBody>
          <a:bodyPr wrap="square" rtlCol="0">
            <a:spAutoFit/>
          </a:bodyPr>
          <a:lstStyle/>
          <a:p>
            <a:r>
              <a:rPr lang="en-US" u="sng"/>
              <a:t>Biological Disciplines</a:t>
            </a:r>
          </a:p>
          <a:p>
            <a:r>
              <a:rPr lang="en-US"/>
              <a:t>Biological Screening</a:t>
            </a:r>
          </a:p>
          <a:p>
            <a:r>
              <a:rPr lang="en-US"/>
              <a:t>DNA</a:t>
            </a:r>
          </a:p>
          <a:p>
            <a:r>
              <a:rPr lang="en-US"/>
              <a:t>Combined DNA Index System (CODIS)</a:t>
            </a:r>
          </a:p>
        </p:txBody>
      </p:sp>
      <p:sp>
        <p:nvSpPr>
          <p:cNvPr id="9" name="TextBox 8"/>
          <p:cNvSpPr txBox="1"/>
          <p:nvPr/>
        </p:nvSpPr>
        <p:spPr>
          <a:xfrm>
            <a:off x="6558246" y="3593810"/>
            <a:ext cx="2362200" cy="1200329"/>
          </a:xfrm>
          <a:prstGeom prst="rect">
            <a:avLst/>
          </a:prstGeom>
          <a:noFill/>
          <a:ln>
            <a:solidFill>
              <a:schemeClr val="bg1"/>
            </a:solidFill>
          </a:ln>
        </p:spPr>
        <p:txBody>
          <a:bodyPr wrap="square" rtlCol="0">
            <a:spAutoFit/>
          </a:bodyPr>
          <a:lstStyle/>
          <a:p>
            <a:r>
              <a:rPr lang="en-US" u="sng"/>
              <a:t>Chemistry Disciplines </a:t>
            </a:r>
          </a:p>
          <a:p>
            <a:r>
              <a:rPr lang="en-US"/>
              <a:t>Seized Drugs</a:t>
            </a:r>
          </a:p>
          <a:p>
            <a:r>
              <a:rPr lang="en-US"/>
              <a:t>Blood Alcohol*</a:t>
            </a:r>
          </a:p>
          <a:p>
            <a:r>
              <a:rPr lang="en-US"/>
              <a:t>Breath Alcohol</a:t>
            </a:r>
          </a:p>
        </p:txBody>
      </p:sp>
      <p:cxnSp>
        <p:nvCxnSpPr>
          <p:cNvPr id="11" name="Straight Connector 10"/>
          <p:cNvCxnSpPr>
            <a:cxnSpLocks/>
            <a:stCxn id="14" idx="2"/>
          </p:cNvCxnSpPr>
          <p:nvPr/>
        </p:nvCxnSpPr>
        <p:spPr>
          <a:xfrm>
            <a:off x="4686300" y="2653703"/>
            <a:ext cx="5046" cy="200847"/>
          </a:xfrm>
          <a:prstGeom prst="line">
            <a:avLst/>
          </a:prstGeom>
        </p:spPr>
        <p:style>
          <a:lnRef idx="1">
            <a:schemeClr val="dk1"/>
          </a:lnRef>
          <a:fillRef idx="0">
            <a:schemeClr val="dk1"/>
          </a:fillRef>
          <a:effectRef idx="0">
            <a:schemeClr val="dk1"/>
          </a:effectRef>
          <a:fontRef idx="minor">
            <a:schemeClr val="tx1"/>
          </a:fontRef>
        </p:style>
      </p:cxnSp>
      <p:cxnSp>
        <p:nvCxnSpPr>
          <p:cNvPr id="13" name="Straight Connector 12"/>
          <p:cNvCxnSpPr>
            <a:endCxn id="7" idx="0"/>
          </p:cNvCxnSpPr>
          <p:nvPr/>
        </p:nvCxnSpPr>
        <p:spPr>
          <a:xfrm flipH="1">
            <a:off x="1519458" y="3223882"/>
            <a:ext cx="995142" cy="371443"/>
          </a:xfrm>
          <a:prstGeom prst="line">
            <a:avLst/>
          </a:prstGeom>
        </p:spPr>
        <p:style>
          <a:lnRef idx="1">
            <a:schemeClr val="dk1"/>
          </a:lnRef>
          <a:fillRef idx="0">
            <a:schemeClr val="dk1"/>
          </a:fillRef>
          <a:effectRef idx="0">
            <a:schemeClr val="dk1"/>
          </a:effectRef>
          <a:fontRef idx="minor">
            <a:schemeClr val="tx1"/>
          </a:fontRef>
        </p:style>
      </p:cxnSp>
      <p:cxnSp>
        <p:nvCxnSpPr>
          <p:cNvPr id="16" name="Straight Connector 15"/>
          <p:cNvCxnSpPr/>
          <p:nvPr/>
        </p:nvCxnSpPr>
        <p:spPr>
          <a:xfrm>
            <a:off x="4691346" y="3223882"/>
            <a:ext cx="0" cy="369928"/>
          </a:xfrm>
          <a:prstGeom prst="line">
            <a:avLst/>
          </a:prstGeom>
        </p:spPr>
        <p:style>
          <a:lnRef idx="1">
            <a:schemeClr val="dk1"/>
          </a:lnRef>
          <a:fillRef idx="0">
            <a:schemeClr val="dk1"/>
          </a:fillRef>
          <a:effectRef idx="0">
            <a:schemeClr val="dk1"/>
          </a:effectRef>
          <a:fontRef idx="minor">
            <a:schemeClr val="tx1"/>
          </a:fontRef>
        </p:style>
      </p:cxnSp>
      <p:cxnSp>
        <p:nvCxnSpPr>
          <p:cNvPr id="18" name="Straight Connector 17"/>
          <p:cNvCxnSpPr>
            <a:endCxn id="9" idx="0"/>
          </p:cNvCxnSpPr>
          <p:nvPr/>
        </p:nvCxnSpPr>
        <p:spPr>
          <a:xfrm>
            <a:off x="7162800" y="3223882"/>
            <a:ext cx="576546" cy="369928"/>
          </a:xfrm>
          <a:prstGeom prst="line">
            <a:avLst/>
          </a:prstGeom>
        </p:spPr>
        <p:style>
          <a:lnRef idx="1">
            <a:schemeClr val="dk1"/>
          </a:lnRef>
          <a:fillRef idx="0">
            <a:schemeClr val="dk1"/>
          </a:fillRef>
          <a:effectRef idx="0">
            <a:schemeClr val="dk1"/>
          </a:effectRef>
          <a:fontRef idx="minor">
            <a:schemeClr val="tx1"/>
          </a:fontRef>
        </p:style>
      </p:cxnSp>
      <p:sp>
        <p:nvSpPr>
          <p:cNvPr id="19" name="TextBox 18"/>
          <p:cNvSpPr txBox="1"/>
          <p:nvPr/>
        </p:nvSpPr>
        <p:spPr>
          <a:xfrm>
            <a:off x="723900" y="5562600"/>
            <a:ext cx="7924800" cy="646331"/>
          </a:xfrm>
          <a:prstGeom prst="rect">
            <a:avLst/>
          </a:prstGeom>
          <a:noFill/>
        </p:spPr>
        <p:txBody>
          <a:bodyPr wrap="square" rtlCol="0">
            <a:spAutoFit/>
          </a:bodyPr>
          <a:lstStyle/>
          <a:p>
            <a:r>
              <a:rPr lang="en-US"/>
              <a:t>*Blood Alcohol analysis does NOT include testing for drugs in blood. This service is performed at the Alaska Public Health Lab (Anchorage).</a:t>
            </a:r>
          </a:p>
        </p:txBody>
      </p:sp>
      <p:sp>
        <p:nvSpPr>
          <p:cNvPr id="14" name="TextBox 13">
            <a:extLst>
              <a:ext uri="{FF2B5EF4-FFF2-40B4-BE49-F238E27FC236}">
                <a16:creationId xmlns:a16="http://schemas.microsoft.com/office/drawing/2014/main" id="{AEB28B13-66C2-4C3D-8AB5-94343686CDDB}"/>
              </a:ext>
            </a:extLst>
          </p:cNvPr>
          <p:cNvSpPr txBox="1"/>
          <p:nvPr/>
        </p:nvSpPr>
        <p:spPr>
          <a:xfrm>
            <a:off x="3124200" y="2007372"/>
            <a:ext cx="3124200" cy="646331"/>
          </a:xfrm>
          <a:prstGeom prst="rect">
            <a:avLst/>
          </a:prstGeom>
          <a:noFill/>
          <a:ln>
            <a:solidFill>
              <a:schemeClr val="bg1"/>
            </a:solidFill>
          </a:ln>
        </p:spPr>
        <p:txBody>
          <a:bodyPr wrap="square" rtlCol="0">
            <a:spAutoFit/>
          </a:bodyPr>
          <a:lstStyle/>
          <a:p>
            <a:pPr algn="ctr"/>
            <a:r>
              <a:rPr lang="en-US" dirty="0"/>
              <a:t>Division of Victim Assistance and Forensic Science </a:t>
            </a:r>
          </a:p>
        </p:txBody>
      </p:sp>
      <p:cxnSp>
        <p:nvCxnSpPr>
          <p:cNvPr id="15" name="Straight Connector 14">
            <a:extLst>
              <a:ext uri="{FF2B5EF4-FFF2-40B4-BE49-F238E27FC236}">
                <a16:creationId xmlns:a16="http://schemas.microsoft.com/office/drawing/2014/main" id="{F959668C-2016-4FB6-A42B-C7D1CCF9FAF9}"/>
              </a:ext>
            </a:extLst>
          </p:cNvPr>
          <p:cNvCxnSpPr>
            <a:cxnSpLocks/>
            <a:endCxn id="14" idx="0"/>
          </p:cNvCxnSpPr>
          <p:nvPr/>
        </p:nvCxnSpPr>
        <p:spPr>
          <a:xfrm>
            <a:off x="4686300" y="1904519"/>
            <a:ext cx="0" cy="102853"/>
          </a:xfrm>
          <a:prstGeom prst="line">
            <a:avLst/>
          </a:prstGeom>
        </p:spPr>
        <p:style>
          <a:lnRef idx="1">
            <a:schemeClr val="dk1"/>
          </a:lnRef>
          <a:fillRef idx="0">
            <a:schemeClr val="dk1"/>
          </a:fillRef>
          <a:effectRef idx="0">
            <a:schemeClr val="dk1"/>
          </a:effectRef>
          <a:fontRef idx="minor">
            <a:schemeClr val="tx1"/>
          </a:fontRef>
        </p:style>
      </p:cxnSp>
      <p:sp>
        <p:nvSpPr>
          <p:cNvPr id="3" name="Footer Placeholder 2">
            <a:extLst>
              <a:ext uri="{FF2B5EF4-FFF2-40B4-BE49-F238E27FC236}">
                <a16:creationId xmlns:a16="http://schemas.microsoft.com/office/drawing/2014/main" id="{B2EBEF0A-5787-FD58-E106-3D5EBAF1B228}"/>
              </a:ext>
            </a:extLst>
          </p:cNvPr>
          <p:cNvSpPr>
            <a:spLocks noGrp="1"/>
          </p:cNvSpPr>
          <p:nvPr>
            <p:ph type="ftr" sz="quarter" idx="11"/>
          </p:nvPr>
        </p:nvSpPr>
        <p:spPr/>
        <p:txBody>
          <a:bodyPr/>
          <a:lstStyle/>
          <a:p>
            <a:r>
              <a:rPr lang="en-US"/>
              <a:t>Approved and Issued: 2025.10.01</a:t>
            </a:r>
          </a:p>
        </p:txBody>
      </p:sp>
    </p:spTree>
    <p:custDataLst>
      <p:tags r:id="rId1"/>
    </p:custDataLst>
    <p:extLst>
      <p:ext uri="{BB962C8B-B14F-4D97-AF65-F5344CB8AC3E}">
        <p14:creationId xmlns:p14="http://schemas.microsoft.com/office/powerpoint/2010/main" val="32442431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AC4778-7FB3-0564-2474-452DEDB637E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8EE3EA8-6E11-0930-2E58-9805F7CC4DDD}"/>
              </a:ext>
            </a:extLst>
          </p:cNvPr>
          <p:cNvSpPr>
            <a:spLocks noGrp="1"/>
          </p:cNvSpPr>
          <p:nvPr>
            <p:ph type="title"/>
          </p:nvPr>
        </p:nvSpPr>
        <p:spPr/>
        <p:txBody>
          <a:bodyPr/>
          <a:lstStyle/>
          <a:p>
            <a:r>
              <a:rPr lang="en-US" dirty="0"/>
              <a:t>Alaska Breath Alcohol Program</a:t>
            </a:r>
          </a:p>
        </p:txBody>
      </p:sp>
      <p:sp>
        <p:nvSpPr>
          <p:cNvPr id="3" name="Content Placeholder 2">
            <a:extLst>
              <a:ext uri="{FF2B5EF4-FFF2-40B4-BE49-F238E27FC236}">
                <a16:creationId xmlns:a16="http://schemas.microsoft.com/office/drawing/2014/main" id="{917359E7-781C-6C91-5E20-DA32F8A4F3E5}"/>
              </a:ext>
            </a:extLst>
          </p:cNvPr>
          <p:cNvSpPr>
            <a:spLocks noGrp="1"/>
          </p:cNvSpPr>
          <p:nvPr>
            <p:ph idx="1"/>
          </p:nvPr>
        </p:nvSpPr>
        <p:spPr/>
        <p:txBody>
          <a:bodyPr vert="horz" lIns="91440" tIns="45720" rIns="91440" bIns="45720" rtlCol="0" anchor="t">
            <a:normAutofit fontScale="47500" lnSpcReduction="20000"/>
          </a:bodyPr>
          <a:lstStyle/>
          <a:p>
            <a:pPr marL="0" indent="0">
              <a:buNone/>
            </a:pPr>
            <a:r>
              <a:rPr lang="en-US" sz="2500" dirty="0"/>
              <a:t>Legal Requirements (from Alaska Criminal and Traffic Law Manual)</a:t>
            </a:r>
            <a:endParaRPr lang="en-US" sz="2500"/>
          </a:p>
          <a:p>
            <a:pPr marL="0" indent="0">
              <a:buNone/>
            </a:pPr>
            <a:endParaRPr lang="en-US" sz="2500" u="sng" dirty="0">
              <a:ea typeface="+mn-lt"/>
              <a:cs typeface="+mn-lt"/>
            </a:endParaRPr>
          </a:p>
          <a:p>
            <a:pPr>
              <a:buNone/>
            </a:pPr>
            <a:r>
              <a:rPr lang="en-US" sz="2500" u="sng" dirty="0">
                <a:ea typeface="+mn-lt"/>
                <a:cs typeface="+mn-lt"/>
              </a:rPr>
              <a:t>13 AAC 63.070. Breath test supervisor certification and duties</a:t>
            </a:r>
            <a:endParaRPr lang="en-US" u="sng" dirty="0"/>
          </a:p>
          <a:p>
            <a:pPr>
              <a:buNone/>
            </a:pPr>
            <a:r>
              <a:rPr lang="en-US" sz="2500" dirty="0">
                <a:ea typeface="+mn-lt"/>
                <a:cs typeface="+mn-lt"/>
              </a:rPr>
              <a:t>(a) To be certified as a breath test supervisor, an applicant must</a:t>
            </a:r>
            <a:endParaRPr lang="en-US" dirty="0"/>
          </a:p>
          <a:p>
            <a:pPr>
              <a:buNone/>
            </a:pPr>
            <a:r>
              <a:rPr lang="en-US" sz="2500" dirty="0">
                <a:ea typeface="+mn-lt"/>
                <a:cs typeface="+mn-lt"/>
              </a:rPr>
              <a:t>(I) complete a 22-hour supervisor training course approved by the scientific director; the course </a:t>
            </a:r>
            <a:endParaRPr lang="en-US" dirty="0"/>
          </a:p>
          <a:p>
            <a:pPr>
              <a:buNone/>
            </a:pPr>
            <a:r>
              <a:rPr lang="en-US" sz="2500" dirty="0">
                <a:ea typeface="+mn-lt"/>
                <a:cs typeface="+mn-lt"/>
              </a:rPr>
              <a:t>must include instruction in the theory of alcohol physiology, pharmacology, toxicology, instrument </a:t>
            </a:r>
            <a:endParaRPr lang="en-US" dirty="0"/>
          </a:p>
          <a:p>
            <a:pPr>
              <a:buNone/>
            </a:pPr>
            <a:r>
              <a:rPr lang="en-US" sz="2500" dirty="0">
                <a:ea typeface="+mn-lt"/>
                <a:cs typeface="+mn-lt"/>
              </a:rPr>
              <a:t>function, instrument maintenance, practical operation, administrative procedures, legal </a:t>
            </a:r>
            <a:endParaRPr lang="en-US" dirty="0"/>
          </a:p>
          <a:p>
            <a:pPr>
              <a:buNone/>
            </a:pPr>
            <a:r>
              <a:rPr lang="en-US" sz="2500" dirty="0">
                <a:ea typeface="+mn-lt"/>
                <a:cs typeface="+mn-lt"/>
              </a:rPr>
              <a:t>considerations, and other pertinent subjects as required by the scientific director;</a:t>
            </a:r>
            <a:endParaRPr lang="en-US" dirty="0"/>
          </a:p>
          <a:p>
            <a:pPr>
              <a:buNone/>
            </a:pPr>
            <a:r>
              <a:rPr lang="en-US" sz="2500" dirty="0">
                <a:ea typeface="+mn-lt"/>
                <a:cs typeface="+mn-lt"/>
              </a:rPr>
              <a:t>(2) possess a valid instructor's certificate issued by the Alaska Police Standards Council under 13 </a:t>
            </a:r>
            <a:endParaRPr lang="en-US" dirty="0"/>
          </a:p>
          <a:p>
            <a:pPr>
              <a:buNone/>
            </a:pPr>
            <a:r>
              <a:rPr lang="en-US" sz="2500" dirty="0">
                <a:ea typeface="+mn-lt"/>
                <a:cs typeface="+mn-lt"/>
              </a:rPr>
              <a:t>AAC 87.040; and</a:t>
            </a:r>
            <a:endParaRPr lang="en-US" dirty="0"/>
          </a:p>
          <a:p>
            <a:pPr>
              <a:buNone/>
            </a:pPr>
            <a:r>
              <a:rPr lang="en-US" sz="2500" dirty="0">
                <a:ea typeface="+mn-lt"/>
                <a:cs typeface="+mn-lt"/>
              </a:rPr>
              <a:t>(3) obtain a score of 75 percent or higher on a written examination, approved by the</a:t>
            </a:r>
            <a:endParaRPr lang="en-US" dirty="0"/>
          </a:p>
          <a:p>
            <a:pPr>
              <a:buNone/>
            </a:pPr>
            <a:r>
              <a:rPr lang="en-US" sz="2500" dirty="0">
                <a:ea typeface="+mn-lt"/>
                <a:cs typeface="+mn-lt"/>
              </a:rPr>
              <a:t>scientific director, covering the content of the training course.</a:t>
            </a:r>
            <a:endParaRPr lang="en-US" dirty="0"/>
          </a:p>
          <a:p>
            <a:pPr>
              <a:buNone/>
            </a:pPr>
            <a:r>
              <a:rPr lang="en-US" sz="2500" dirty="0">
                <a:ea typeface="+mn-lt"/>
                <a:cs typeface="+mn-lt"/>
              </a:rPr>
              <a:t>(b) The scientific director shall issue a breath test supervisor certificate and an identification </a:t>
            </a:r>
            <a:endParaRPr lang="en-US" dirty="0"/>
          </a:p>
          <a:p>
            <a:pPr>
              <a:buNone/>
            </a:pPr>
            <a:r>
              <a:rPr lang="en-US" sz="2500" dirty="0">
                <a:ea typeface="+mn-lt"/>
                <a:cs typeface="+mn-lt"/>
              </a:rPr>
              <a:t>number to an applicant if the applicant has met the requirements of (a) of this section. A breath </a:t>
            </a:r>
            <a:endParaRPr lang="en-US" dirty="0"/>
          </a:p>
          <a:p>
            <a:pPr>
              <a:buNone/>
            </a:pPr>
            <a:r>
              <a:rPr lang="en-US" sz="2500" dirty="0">
                <a:ea typeface="+mn-lt"/>
                <a:cs typeface="+mn-lt"/>
              </a:rPr>
              <a:t>test supervisor certificate expires at 11:59 p.m. on December 31 of the third year after the year </a:t>
            </a:r>
            <a:endParaRPr lang="en-US" dirty="0"/>
          </a:p>
          <a:p>
            <a:pPr>
              <a:buNone/>
            </a:pPr>
            <a:r>
              <a:rPr lang="en-US" sz="2500" dirty="0">
                <a:ea typeface="+mn-lt"/>
                <a:cs typeface="+mn-lt"/>
              </a:rPr>
              <a:t>issued.</a:t>
            </a:r>
            <a:endParaRPr lang="en-US" dirty="0"/>
          </a:p>
          <a:p>
            <a:pPr>
              <a:buNone/>
            </a:pPr>
            <a:r>
              <a:rPr lang="en-US" sz="2500" dirty="0">
                <a:ea typeface="+mn-lt"/>
                <a:cs typeface="+mn-lt"/>
              </a:rPr>
              <a:t>(c) In addition to performing all the duties of an operator, a breath test supervisor may train </a:t>
            </a:r>
            <a:endParaRPr lang="en-US" dirty="0"/>
          </a:p>
          <a:p>
            <a:pPr>
              <a:buNone/>
            </a:pPr>
            <a:r>
              <a:rPr lang="en-US" sz="2500" dirty="0">
                <a:ea typeface="+mn-lt"/>
                <a:cs typeface="+mn-lt"/>
              </a:rPr>
              <a:t>breath test operators and perform routine maintenance on a breath test instrument. A supervisor </a:t>
            </a:r>
            <a:endParaRPr lang="en-US" dirty="0"/>
          </a:p>
          <a:p>
            <a:pPr>
              <a:buNone/>
            </a:pPr>
            <a:r>
              <a:rPr lang="en-US" sz="2500" dirty="0">
                <a:ea typeface="+mn-lt"/>
                <a:cs typeface="+mn-lt"/>
              </a:rPr>
              <a:t>certificate is also an operator's certificate.</a:t>
            </a:r>
            <a:endParaRPr lang="en-US" dirty="0"/>
          </a:p>
          <a:p>
            <a:pPr>
              <a:buNone/>
            </a:pPr>
            <a:r>
              <a:rPr lang="en-US" sz="2500" dirty="0">
                <a:ea typeface="+mn-lt"/>
                <a:cs typeface="+mn-lt"/>
              </a:rPr>
              <a:t>(d) A breath test supervisor shall inform the scientific director of the location of breath test </a:t>
            </a:r>
            <a:endParaRPr lang="en-US" dirty="0"/>
          </a:p>
          <a:p>
            <a:pPr>
              <a:buNone/>
            </a:pPr>
            <a:r>
              <a:rPr lang="en-US" sz="2500" dirty="0">
                <a:ea typeface="+mn-lt"/>
                <a:cs typeface="+mn-lt"/>
              </a:rPr>
              <a:t>instruments and the status of breath test operators under the breath test supervisor's supervision.</a:t>
            </a:r>
            <a:endParaRPr lang="en-US" dirty="0"/>
          </a:p>
          <a:p>
            <a:pPr>
              <a:buNone/>
            </a:pPr>
            <a:endParaRPr lang="en-US"/>
          </a:p>
          <a:p>
            <a:pPr>
              <a:buNone/>
            </a:pPr>
            <a:endParaRPr lang="en-US"/>
          </a:p>
          <a:p>
            <a:pPr marL="0" indent="0">
              <a:buNone/>
            </a:pPr>
            <a:endParaRPr lang="en-US" sz="2500" dirty="0">
              <a:ea typeface="+mn-lt"/>
              <a:cs typeface="+mn-lt"/>
            </a:endParaRPr>
          </a:p>
          <a:p>
            <a:pPr marL="0" indent="0">
              <a:buNone/>
            </a:pPr>
            <a:endParaRPr lang="en-US" sz="2500" dirty="0">
              <a:ea typeface="Calibri"/>
              <a:cs typeface="Calibri"/>
            </a:endParaRPr>
          </a:p>
          <a:p>
            <a:pPr marL="0" indent="0">
              <a:buNone/>
            </a:pPr>
            <a:endParaRPr lang="en-US" sz="1800" u="sng" dirty="0">
              <a:ea typeface="+mn-lt"/>
              <a:cs typeface="+mn-lt"/>
            </a:endParaRPr>
          </a:p>
          <a:p>
            <a:endParaRPr lang="en-US">
              <a:ea typeface="Calibri"/>
              <a:cs typeface="Calibri"/>
            </a:endParaRPr>
          </a:p>
          <a:p>
            <a:endParaRPr lang="en-US"/>
          </a:p>
          <a:p>
            <a:endParaRPr lang="en-US" dirty="0">
              <a:ea typeface="Calibri"/>
              <a:cs typeface="Calibri"/>
            </a:endParaRPr>
          </a:p>
        </p:txBody>
      </p:sp>
      <p:sp>
        <p:nvSpPr>
          <p:cNvPr id="4" name="Footer Placeholder 3">
            <a:extLst>
              <a:ext uri="{FF2B5EF4-FFF2-40B4-BE49-F238E27FC236}">
                <a16:creationId xmlns:a16="http://schemas.microsoft.com/office/drawing/2014/main" id="{80598C27-9258-04E8-0810-767C7B65E8E2}"/>
              </a:ext>
            </a:extLst>
          </p:cNvPr>
          <p:cNvSpPr>
            <a:spLocks noGrp="1"/>
          </p:cNvSpPr>
          <p:nvPr>
            <p:ph type="ftr" sz="quarter" idx="11"/>
          </p:nvPr>
        </p:nvSpPr>
        <p:spPr/>
        <p:txBody>
          <a:bodyPr/>
          <a:lstStyle/>
          <a:p>
            <a:r>
              <a:rPr lang="en-US"/>
              <a:t>Approved and Issued: 2025.10.01</a:t>
            </a:r>
          </a:p>
        </p:txBody>
      </p:sp>
    </p:spTree>
    <p:extLst>
      <p:ext uri="{BB962C8B-B14F-4D97-AF65-F5344CB8AC3E}">
        <p14:creationId xmlns:p14="http://schemas.microsoft.com/office/powerpoint/2010/main" val="4741770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30ABC6-1E9E-18C2-8126-DE1E597E9B2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B97D852-F14F-556B-AB22-34D7D26D3F8F}"/>
              </a:ext>
            </a:extLst>
          </p:cNvPr>
          <p:cNvSpPr>
            <a:spLocks noGrp="1"/>
          </p:cNvSpPr>
          <p:nvPr>
            <p:ph type="title"/>
          </p:nvPr>
        </p:nvSpPr>
        <p:spPr/>
        <p:txBody>
          <a:bodyPr/>
          <a:lstStyle/>
          <a:p>
            <a:r>
              <a:rPr lang="en-US" dirty="0"/>
              <a:t>Alaska Breath Alcohol Program</a:t>
            </a:r>
          </a:p>
        </p:txBody>
      </p:sp>
      <p:sp>
        <p:nvSpPr>
          <p:cNvPr id="3" name="Content Placeholder 2">
            <a:extLst>
              <a:ext uri="{FF2B5EF4-FFF2-40B4-BE49-F238E27FC236}">
                <a16:creationId xmlns:a16="http://schemas.microsoft.com/office/drawing/2014/main" id="{6ACAA0C4-4DEF-0F31-A37E-577E4F6C185F}"/>
              </a:ext>
            </a:extLst>
          </p:cNvPr>
          <p:cNvSpPr>
            <a:spLocks noGrp="1"/>
          </p:cNvSpPr>
          <p:nvPr>
            <p:ph idx="1"/>
          </p:nvPr>
        </p:nvSpPr>
        <p:spPr/>
        <p:txBody>
          <a:bodyPr vert="horz" lIns="91440" tIns="45720" rIns="91440" bIns="45720" rtlCol="0" anchor="t">
            <a:normAutofit fontScale="47500" lnSpcReduction="20000"/>
          </a:bodyPr>
          <a:lstStyle/>
          <a:p>
            <a:pPr marL="0" indent="0">
              <a:buNone/>
            </a:pPr>
            <a:r>
              <a:rPr lang="en-US" sz="2500" dirty="0"/>
              <a:t>Legal Requirements (from Alaska Criminal and Traffic Law Manual)</a:t>
            </a:r>
            <a:endParaRPr lang="en-US" sz="2500"/>
          </a:p>
          <a:p>
            <a:pPr marL="0" indent="0">
              <a:buNone/>
            </a:pPr>
            <a:endParaRPr lang="en-US" sz="2500" dirty="0">
              <a:ea typeface="+mn-lt"/>
              <a:cs typeface="+mn-lt"/>
            </a:endParaRPr>
          </a:p>
          <a:p>
            <a:pPr marL="0" indent="0">
              <a:buNone/>
            </a:pPr>
            <a:endParaRPr lang="en-US" sz="2500" dirty="0">
              <a:ea typeface="+mn-lt"/>
              <a:cs typeface="+mn-lt"/>
            </a:endParaRPr>
          </a:p>
          <a:p>
            <a:pPr>
              <a:buNone/>
            </a:pPr>
            <a:r>
              <a:rPr lang="en-US" u="sng" dirty="0">
                <a:ea typeface="+mn-lt"/>
                <a:cs typeface="+mn-lt"/>
              </a:rPr>
              <a:t>13 AAC 63.080. Breath test supervisor recertification</a:t>
            </a:r>
            <a:endParaRPr lang="en-US" u="sng" dirty="0"/>
          </a:p>
          <a:p>
            <a:pPr>
              <a:buNone/>
            </a:pPr>
            <a:r>
              <a:rPr lang="en-US" dirty="0">
                <a:ea typeface="+mn-lt"/>
                <a:cs typeface="+mn-lt"/>
              </a:rPr>
              <a:t>(a) To renew a breath test supervisor's certification, a supervisor must, during the period of the </a:t>
            </a:r>
            <a:endParaRPr lang="en-US" dirty="0"/>
          </a:p>
          <a:p>
            <a:pPr>
              <a:buNone/>
            </a:pPr>
            <a:r>
              <a:rPr lang="en-US" dirty="0">
                <a:ea typeface="+mn-lt"/>
                <a:cs typeface="+mn-lt"/>
              </a:rPr>
              <a:t>supervisor's current certification,</a:t>
            </a:r>
            <a:endParaRPr lang="en-US" dirty="0"/>
          </a:p>
          <a:p>
            <a:pPr>
              <a:buNone/>
            </a:pPr>
            <a:r>
              <a:rPr lang="en-US" dirty="0">
                <a:ea typeface="+mn-lt"/>
                <a:cs typeface="+mn-lt"/>
              </a:rPr>
              <a:t>(1) complete a refresher course approved by the scientific director that includes at least 15 hours </a:t>
            </a:r>
            <a:endParaRPr lang="en-US" dirty="0"/>
          </a:p>
          <a:p>
            <a:pPr>
              <a:buNone/>
            </a:pPr>
            <a:r>
              <a:rPr lang="en-US" dirty="0">
                <a:ea typeface="+mn-lt"/>
                <a:cs typeface="+mn-lt"/>
              </a:rPr>
              <a:t>of instruction and training; and</a:t>
            </a:r>
            <a:endParaRPr lang="en-US" dirty="0"/>
          </a:p>
          <a:p>
            <a:pPr>
              <a:buNone/>
            </a:pPr>
            <a:r>
              <a:rPr lang="en-US" dirty="0">
                <a:ea typeface="+mn-lt"/>
                <a:cs typeface="+mn-lt"/>
              </a:rPr>
              <a:t>(2) obtain a score of 75 percent or higher on a written examination, approved by the scientific </a:t>
            </a:r>
            <a:endParaRPr lang="en-US" dirty="0"/>
          </a:p>
          <a:p>
            <a:pPr>
              <a:buNone/>
            </a:pPr>
            <a:r>
              <a:rPr lang="en-US" dirty="0">
                <a:ea typeface="+mn-lt"/>
                <a:cs typeface="+mn-lt"/>
              </a:rPr>
              <a:t>director, covering the content of the refresher course.</a:t>
            </a:r>
            <a:endParaRPr lang="en-US" dirty="0"/>
          </a:p>
          <a:p>
            <a:pPr>
              <a:buNone/>
            </a:pPr>
            <a:r>
              <a:rPr lang="en-US" dirty="0">
                <a:ea typeface="+mn-lt"/>
                <a:cs typeface="+mn-lt"/>
              </a:rPr>
              <a:t>(b) </a:t>
            </a:r>
            <a:r>
              <a:rPr lang="en-US" dirty="0" err="1">
                <a:ea typeface="+mn-lt"/>
                <a:cs typeface="+mn-lt"/>
              </a:rPr>
              <a:t>lf</a:t>
            </a:r>
            <a:r>
              <a:rPr lang="en-US" dirty="0">
                <a:ea typeface="+mn-lt"/>
                <a:cs typeface="+mn-lt"/>
              </a:rPr>
              <a:t> the breath test supervisor has met the requirements of (a) of this section, that supervisor </a:t>
            </a:r>
            <a:endParaRPr lang="en-US" dirty="0"/>
          </a:p>
          <a:p>
            <a:pPr>
              <a:buNone/>
            </a:pPr>
            <a:r>
              <a:rPr lang="en-US" dirty="0">
                <a:ea typeface="+mn-lt"/>
                <a:cs typeface="+mn-lt"/>
              </a:rPr>
              <a:t>may request in writing a renewed certificate from the scientific director. Upon receipt of the </a:t>
            </a:r>
            <a:endParaRPr lang="en-US" dirty="0"/>
          </a:p>
          <a:p>
            <a:pPr>
              <a:buNone/>
            </a:pPr>
            <a:r>
              <a:rPr lang="en-US" dirty="0">
                <a:ea typeface="+mn-lt"/>
                <a:cs typeface="+mn-lt"/>
              </a:rPr>
              <a:t>request, the scientific director shall renew the certificate.</a:t>
            </a:r>
            <a:endParaRPr lang="en-US" dirty="0"/>
          </a:p>
          <a:p>
            <a:pPr>
              <a:buNone/>
            </a:pPr>
            <a:r>
              <a:rPr lang="en-US" dirty="0">
                <a:ea typeface="+mn-lt"/>
                <a:cs typeface="+mn-lt"/>
              </a:rPr>
              <a:t>(c) A breath test supervisor certificate that is renewed under this section expires at 11:59 p.m. </a:t>
            </a:r>
            <a:endParaRPr lang="en-US" dirty="0"/>
          </a:p>
          <a:p>
            <a:pPr>
              <a:buNone/>
            </a:pPr>
            <a:r>
              <a:rPr lang="en-US" dirty="0">
                <a:ea typeface="+mn-lt"/>
                <a:cs typeface="+mn-lt"/>
              </a:rPr>
              <a:t>on December 31 of the third year after the year issued.</a:t>
            </a:r>
            <a:endParaRPr lang="en-US" dirty="0"/>
          </a:p>
          <a:p>
            <a:pPr>
              <a:buNone/>
            </a:pPr>
            <a:endParaRPr lang="en-US" dirty="0">
              <a:ea typeface="+mn-lt"/>
              <a:cs typeface="+mn-lt"/>
            </a:endParaRPr>
          </a:p>
          <a:p>
            <a:pPr marL="0" indent="0">
              <a:buNone/>
            </a:pPr>
            <a:endParaRPr lang="en-US" sz="2500" dirty="0">
              <a:ea typeface="Calibri"/>
              <a:cs typeface="Calibri"/>
            </a:endParaRPr>
          </a:p>
          <a:p>
            <a:pPr marL="0" indent="0">
              <a:buNone/>
            </a:pPr>
            <a:endParaRPr lang="en-US" sz="2500" dirty="0">
              <a:ea typeface="Calibri"/>
              <a:cs typeface="Calibri"/>
            </a:endParaRPr>
          </a:p>
          <a:p>
            <a:pPr marL="0" indent="0">
              <a:buNone/>
            </a:pPr>
            <a:endParaRPr lang="en-US" sz="1800" u="sng" dirty="0">
              <a:ea typeface="+mn-lt"/>
              <a:cs typeface="+mn-lt"/>
            </a:endParaRPr>
          </a:p>
          <a:p>
            <a:endParaRPr lang="en-US">
              <a:ea typeface="Calibri"/>
              <a:cs typeface="Calibri"/>
            </a:endParaRPr>
          </a:p>
          <a:p>
            <a:endParaRPr lang="en-US">
              <a:ea typeface="+mn-lt"/>
              <a:cs typeface="+mn-lt"/>
            </a:endParaRPr>
          </a:p>
          <a:p>
            <a:endParaRPr lang="en-US" dirty="0">
              <a:ea typeface="Calibri"/>
              <a:cs typeface="Calibri"/>
            </a:endParaRPr>
          </a:p>
        </p:txBody>
      </p:sp>
      <p:sp>
        <p:nvSpPr>
          <p:cNvPr id="4" name="Footer Placeholder 3">
            <a:extLst>
              <a:ext uri="{FF2B5EF4-FFF2-40B4-BE49-F238E27FC236}">
                <a16:creationId xmlns:a16="http://schemas.microsoft.com/office/drawing/2014/main" id="{EBBBC62A-5091-B5B4-DAA5-C67375F5B44F}"/>
              </a:ext>
            </a:extLst>
          </p:cNvPr>
          <p:cNvSpPr>
            <a:spLocks noGrp="1"/>
          </p:cNvSpPr>
          <p:nvPr>
            <p:ph type="ftr" sz="quarter" idx="11"/>
          </p:nvPr>
        </p:nvSpPr>
        <p:spPr/>
        <p:txBody>
          <a:bodyPr/>
          <a:lstStyle/>
          <a:p>
            <a:r>
              <a:rPr lang="en-US"/>
              <a:t>Approved and Issued: 2025.10.01</a:t>
            </a:r>
          </a:p>
        </p:txBody>
      </p:sp>
    </p:spTree>
    <p:extLst>
      <p:ext uri="{BB962C8B-B14F-4D97-AF65-F5344CB8AC3E}">
        <p14:creationId xmlns:p14="http://schemas.microsoft.com/office/powerpoint/2010/main" val="40621888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080E9151-689A-7CA8-363C-B3F75B85345B}"/>
            </a:ext>
          </a:extLst>
        </p:cNvPr>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9CCF45A-44F7-98FA-8B1F-EDF8811B8DB7}"/>
              </a:ext>
            </a:extLst>
          </p:cNvPr>
          <p:cNvSpPr>
            <a:spLocks noGrp="1"/>
          </p:cNvSpPr>
          <p:nvPr>
            <p:ph type="title"/>
          </p:nvPr>
        </p:nvSpPr>
        <p:spPr>
          <a:xfrm>
            <a:off x="628650" y="365125"/>
            <a:ext cx="7886700" cy="1325563"/>
          </a:xfrm>
        </p:spPr>
        <p:txBody>
          <a:bodyPr>
            <a:normAutofit/>
          </a:bodyPr>
          <a:lstStyle/>
          <a:p>
            <a:r>
              <a:rPr lang="en-US" sz="4700"/>
              <a:t>Alaska Breath Alcohol Program</a:t>
            </a:r>
          </a:p>
        </p:txBody>
      </p:sp>
      <p:sp>
        <p:nvSpPr>
          <p:cNvPr id="11"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1777" y="1677373"/>
            <a:ext cx="8140446" cy="18288"/>
          </a:xfrm>
          <a:custGeom>
            <a:avLst/>
            <a:gdLst>
              <a:gd name="connsiteX0" fmla="*/ 0 w 8140446"/>
              <a:gd name="connsiteY0" fmla="*/ 0 h 18288"/>
              <a:gd name="connsiteX1" fmla="*/ 434157 w 8140446"/>
              <a:gd name="connsiteY1" fmla="*/ 0 h 18288"/>
              <a:gd name="connsiteX2" fmla="*/ 1193932 w 8140446"/>
              <a:gd name="connsiteY2" fmla="*/ 0 h 18288"/>
              <a:gd name="connsiteX3" fmla="*/ 1628089 w 8140446"/>
              <a:gd name="connsiteY3" fmla="*/ 0 h 18288"/>
              <a:gd name="connsiteX4" fmla="*/ 2225055 w 8140446"/>
              <a:gd name="connsiteY4" fmla="*/ 0 h 18288"/>
              <a:gd name="connsiteX5" fmla="*/ 3066235 w 8140446"/>
              <a:gd name="connsiteY5" fmla="*/ 0 h 18288"/>
              <a:gd name="connsiteX6" fmla="*/ 3744605 w 8140446"/>
              <a:gd name="connsiteY6" fmla="*/ 0 h 18288"/>
              <a:gd name="connsiteX7" fmla="*/ 4504380 w 8140446"/>
              <a:gd name="connsiteY7" fmla="*/ 0 h 18288"/>
              <a:gd name="connsiteX8" fmla="*/ 5101346 w 8140446"/>
              <a:gd name="connsiteY8" fmla="*/ 0 h 18288"/>
              <a:gd name="connsiteX9" fmla="*/ 5779717 w 8140446"/>
              <a:gd name="connsiteY9" fmla="*/ 0 h 18288"/>
              <a:gd name="connsiteX10" fmla="*/ 6620896 w 8140446"/>
              <a:gd name="connsiteY10" fmla="*/ 0 h 18288"/>
              <a:gd name="connsiteX11" fmla="*/ 7136458 w 8140446"/>
              <a:gd name="connsiteY11" fmla="*/ 0 h 18288"/>
              <a:gd name="connsiteX12" fmla="*/ 8140446 w 8140446"/>
              <a:gd name="connsiteY12" fmla="*/ 0 h 18288"/>
              <a:gd name="connsiteX13" fmla="*/ 8140446 w 8140446"/>
              <a:gd name="connsiteY13" fmla="*/ 18288 h 18288"/>
              <a:gd name="connsiteX14" fmla="*/ 7543480 w 8140446"/>
              <a:gd name="connsiteY14" fmla="*/ 18288 h 18288"/>
              <a:gd name="connsiteX15" fmla="*/ 7109323 w 8140446"/>
              <a:gd name="connsiteY15" fmla="*/ 18288 h 18288"/>
              <a:gd name="connsiteX16" fmla="*/ 6430952 w 8140446"/>
              <a:gd name="connsiteY16" fmla="*/ 18288 h 18288"/>
              <a:gd name="connsiteX17" fmla="*/ 5915391 w 8140446"/>
              <a:gd name="connsiteY17" fmla="*/ 18288 h 18288"/>
              <a:gd name="connsiteX18" fmla="*/ 5237020 w 8140446"/>
              <a:gd name="connsiteY18" fmla="*/ 18288 h 18288"/>
              <a:gd name="connsiteX19" fmla="*/ 4558650 w 8140446"/>
              <a:gd name="connsiteY19" fmla="*/ 18288 h 18288"/>
              <a:gd name="connsiteX20" fmla="*/ 3880279 w 8140446"/>
              <a:gd name="connsiteY20" fmla="*/ 18288 h 18288"/>
              <a:gd name="connsiteX21" fmla="*/ 3201909 w 8140446"/>
              <a:gd name="connsiteY21" fmla="*/ 18288 h 18288"/>
              <a:gd name="connsiteX22" fmla="*/ 2604943 w 8140446"/>
              <a:gd name="connsiteY22" fmla="*/ 18288 h 18288"/>
              <a:gd name="connsiteX23" fmla="*/ 1845168 w 8140446"/>
              <a:gd name="connsiteY23" fmla="*/ 18288 h 18288"/>
              <a:gd name="connsiteX24" fmla="*/ 1166797 w 8140446"/>
              <a:gd name="connsiteY24" fmla="*/ 18288 h 18288"/>
              <a:gd name="connsiteX25" fmla="*/ 0 w 8140446"/>
              <a:gd name="connsiteY25" fmla="*/ 18288 h 18288"/>
              <a:gd name="connsiteX26" fmla="*/ 0 w 8140446"/>
              <a:gd name="connsiteY2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8140446" h="18288" fill="none" extrusionOk="0">
                <a:moveTo>
                  <a:pt x="0" y="0"/>
                </a:moveTo>
                <a:cubicBezTo>
                  <a:pt x="94920" y="9103"/>
                  <a:pt x="287892" y="-4966"/>
                  <a:pt x="434157" y="0"/>
                </a:cubicBezTo>
                <a:cubicBezTo>
                  <a:pt x="580422" y="4966"/>
                  <a:pt x="943595" y="-14182"/>
                  <a:pt x="1193932" y="0"/>
                </a:cubicBezTo>
                <a:cubicBezTo>
                  <a:pt x="1444270" y="14182"/>
                  <a:pt x="1472129" y="5523"/>
                  <a:pt x="1628089" y="0"/>
                </a:cubicBezTo>
                <a:cubicBezTo>
                  <a:pt x="1784049" y="-5523"/>
                  <a:pt x="1962419" y="-17322"/>
                  <a:pt x="2225055" y="0"/>
                </a:cubicBezTo>
                <a:cubicBezTo>
                  <a:pt x="2487691" y="17322"/>
                  <a:pt x="2700681" y="1311"/>
                  <a:pt x="3066235" y="0"/>
                </a:cubicBezTo>
                <a:cubicBezTo>
                  <a:pt x="3431789" y="-1311"/>
                  <a:pt x="3405662" y="25081"/>
                  <a:pt x="3744605" y="0"/>
                </a:cubicBezTo>
                <a:cubicBezTo>
                  <a:pt x="4083548" y="-25081"/>
                  <a:pt x="4265111" y="-11945"/>
                  <a:pt x="4504380" y="0"/>
                </a:cubicBezTo>
                <a:cubicBezTo>
                  <a:pt x="4743649" y="11945"/>
                  <a:pt x="4860394" y="-2832"/>
                  <a:pt x="5101346" y="0"/>
                </a:cubicBezTo>
                <a:cubicBezTo>
                  <a:pt x="5342298" y="2832"/>
                  <a:pt x="5456387" y="23676"/>
                  <a:pt x="5779717" y="0"/>
                </a:cubicBezTo>
                <a:cubicBezTo>
                  <a:pt x="6103047" y="-23676"/>
                  <a:pt x="6270379" y="-37291"/>
                  <a:pt x="6620896" y="0"/>
                </a:cubicBezTo>
                <a:cubicBezTo>
                  <a:pt x="6971413" y="37291"/>
                  <a:pt x="6989068" y="24674"/>
                  <a:pt x="7136458" y="0"/>
                </a:cubicBezTo>
                <a:cubicBezTo>
                  <a:pt x="7283848" y="-24674"/>
                  <a:pt x="7752532" y="-22436"/>
                  <a:pt x="8140446" y="0"/>
                </a:cubicBezTo>
                <a:cubicBezTo>
                  <a:pt x="8140314" y="7702"/>
                  <a:pt x="8140234" y="13511"/>
                  <a:pt x="8140446" y="18288"/>
                </a:cubicBezTo>
                <a:cubicBezTo>
                  <a:pt x="7906329" y="-3043"/>
                  <a:pt x="7681180" y="27465"/>
                  <a:pt x="7543480" y="18288"/>
                </a:cubicBezTo>
                <a:cubicBezTo>
                  <a:pt x="7405780" y="9111"/>
                  <a:pt x="7216607" y="3660"/>
                  <a:pt x="7109323" y="18288"/>
                </a:cubicBezTo>
                <a:cubicBezTo>
                  <a:pt x="7002039" y="32916"/>
                  <a:pt x="6576231" y="42692"/>
                  <a:pt x="6430952" y="18288"/>
                </a:cubicBezTo>
                <a:cubicBezTo>
                  <a:pt x="6285673" y="-6116"/>
                  <a:pt x="6138840" y="34521"/>
                  <a:pt x="5915391" y="18288"/>
                </a:cubicBezTo>
                <a:cubicBezTo>
                  <a:pt x="5691942" y="2055"/>
                  <a:pt x="5459460" y="51666"/>
                  <a:pt x="5237020" y="18288"/>
                </a:cubicBezTo>
                <a:cubicBezTo>
                  <a:pt x="5014580" y="-15090"/>
                  <a:pt x="4747677" y="40449"/>
                  <a:pt x="4558650" y="18288"/>
                </a:cubicBezTo>
                <a:cubicBezTo>
                  <a:pt x="4369623" y="-3873"/>
                  <a:pt x="4146061" y="12568"/>
                  <a:pt x="3880279" y="18288"/>
                </a:cubicBezTo>
                <a:cubicBezTo>
                  <a:pt x="3614497" y="24008"/>
                  <a:pt x="3473808" y="-12908"/>
                  <a:pt x="3201909" y="18288"/>
                </a:cubicBezTo>
                <a:cubicBezTo>
                  <a:pt x="2930010" y="49484"/>
                  <a:pt x="2728175" y="-3430"/>
                  <a:pt x="2604943" y="18288"/>
                </a:cubicBezTo>
                <a:cubicBezTo>
                  <a:pt x="2481711" y="40006"/>
                  <a:pt x="2004334" y="26952"/>
                  <a:pt x="1845168" y="18288"/>
                </a:cubicBezTo>
                <a:cubicBezTo>
                  <a:pt x="1686003" y="9624"/>
                  <a:pt x="1375070" y="37580"/>
                  <a:pt x="1166797" y="18288"/>
                </a:cubicBezTo>
                <a:cubicBezTo>
                  <a:pt x="958524" y="-1004"/>
                  <a:pt x="342846" y="8880"/>
                  <a:pt x="0" y="18288"/>
                </a:cubicBezTo>
                <a:cubicBezTo>
                  <a:pt x="129" y="13298"/>
                  <a:pt x="-675" y="6857"/>
                  <a:pt x="0" y="0"/>
                </a:cubicBezTo>
                <a:close/>
              </a:path>
              <a:path w="8140446" h="18288" stroke="0" extrusionOk="0">
                <a:moveTo>
                  <a:pt x="0" y="0"/>
                </a:moveTo>
                <a:cubicBezTo>
                  <a:pt x="142435" y="-24533"/>
                  <a:pt x="380026" y="17447"/>
                  <a:pt x="596966" y="0"/>
                </a:cubicBezTo>
                <a:cubicBezTo>
                  <a:pt x="813906" y="-17447"/>
                  <a:pt x="830530" y="13462"/>
                  <a:pt x="1031123" y="0"/>
                </a:cubicBezTo>
                <a:cubicBezTo>
                  <a:pt x="1231716" y="-13462"/>
                  <a:pt x="1634038" y="0"/>
                  <a:pt x="1872303" y="0"/>
                </a:cubicBezTo>
                <a:cubicBezTo>
                  <a:pt x="2110568" y="0"/>
                  <a:pt x="2261934" y="-25727"/>
                  <a:pt x="2469269" y="0"/>
                </a:cubicBezTo>
                <a:cubicBezTo>
                  <a:pt x="2676604" y="25727"/>
                  <a:pt x="2790440" y="16284"/>
                  <a:pt x="3066235" y="0"/>
                </a:cubicBezTo>
                <a:cubicBezTo>
                  <a:pt x="3342030" y="-16284"/>
                  <a:pt x="3685603" y="41976"/>
                  <a:pt x="3907414" y="0"/>
                </a:cubicBezTo>
                <a:cubicBezTo>
                  <a:pt x="4129225" y="-41976"/>
                  <a:pt x="4177416" y="-7598"/>
                  <a:pt x="4422976" y="0"/>
                </a:cubicBezTo>
                <a:cubicBezTo>
                  <a:pt x="4668536" y="7598"/>
                  <a:pt x="5023499" y="-28058"/>
                  <a:pt x="5264155" y="0"/>
                </a:cubicBezTo>
                <a:cubicBezTo>
                  <a:pt x="5504811" y="28058"/>
                  <a:pt x="5703675" y="13288"/>
                  <a:pt x="6105335" y="0"/>
                </a:cubicBezTo>
                <a:cubicBezTo>
                  <a:pt x="6506995" y="-13288"/>
                  <a:pt x="6455516" y="-5124"/>
                  <a:pt x="6783705" y="0"/>
                </a:cubicBezTo>
                <a:cubicBezTo>
                  <a:pt x="7111894" y="5124"/>
                  <a:pt x="7512856" y="10604"/>
                  <a:pt x="8140446" y="0"/>
                </a:cubicBezTo>
                <a:cubicBezTo>
                  <a:pt x="8140458" y="8833"/>
                  <a:pt x="8140986" y="9830"/>
                  <a:pt x="8140446" y="18288"/>
                </a:cubicBezTo>
                <a:cubicBezTo>
                  <a:pt x="7959314" y="3345"/>
                  <a:pt x="7870113" y="10437"/>
                  <a:pt x="7706289" y="18288"/>
                </a:cubicBezTo>
                <a:cubicBezTo>
                  <a:pt x="7542465" y="26139"/>
                  <a:pt x="7157940" y="17482"/>
                  <a:pt x="6865109" y="18288"/>
                </a:cubicBezTo>
                <a:cubicBezTo>
                  <a:pt x="6572278" y="19094"/>
                  <a:pt x="6524256" y="38051"/>
                  <a:pt x="6349548" y="18288"/>
                </a:cubicBezTo>
                <a:cubicBezTo>
                  <a:pt x="6174840" y="-1475"/>
                  <a:pt x="5951624" y="174"/>
                  <a:pt x="5671177" y="18288"/>
                </a:cubicBezTo>
                <a:cubicBezTo>
                  <a:pt x="5390730" y="36402"/>
                  <a:pt x="5222992" y="60058"/>
                  <a:pt x="4829998" y="18288"/>
                </a:cubicBezTo>
                <a:cubicBezTo>
                  <a:pt x="4437004" y="-23482"/>
                  <a:pt x="4344181" y="39087"/>
                  <a:pt x="4151627" y="18288"/>
                </a:cubicBezTo>
                <a:cubicBezTo>
                  <a:pt x="3959073" y="-2511"/>
                  <a:pt x="3886970" y="32875"/>
                  <a:pt x="3717470" y="18288"/>
                </a:cubicBezTo>
                <a:cubicBezTo>
                  <a:pt x="3547970" y="3701"/>
                  <a:pt x="3451521" y="31872"/>
                  <a:pt x="3201909" y="18288"/>
                </a:cubicBezTo>
                <a:cubicBezTo>
                  <a:pt x="2952297" y="4704"/>
                  <a:pt x="2543413" y="6029"/>
                  <a:pt x="2360729" y="18288"/>
                </a:cubicBezTo>
                <a:cubicBezTo>
                  <a:pt x="2178045" y="30547"/>
                  <a:pt x="1906056" y="25847"/>
                  <a:pt x="1682359" y="18288"/>
                </a:cubicBezTo>
                <a:cubicBezTo>
                  <a:pt x="1458662" y="10730"/>
                  <a:pt x="1330405" y="8046"/>
                  <a:pt x="1166797" y="18288"/>
                </a:cubicBezTo>
                <a:cubicBezTo>
                  <a:pt x="1003189" y="28530"/>
                  <a:pt x="278098" y="19533"/>
                  <a:pt x="0" y="18288"/>
                </a:cubicBezTo>
                <a:cubicBezTo>
                  <a:pt x="74" y="14054"/>
                  <a:pt x="-46" y="6997"/>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06ADF694-F648-A091-ADB6-B8ED13DC9795}"/>
              </a:ext>
            </a:extLst>
          </p:cNvPr>
          <p:cNvSpPr>
            <a:spLocks noGrp="1"/>
          </p:cNvSpPr>
          <p:nvPr>
            <p:ph idx="1"/>
          </p:nvPr>
        </p:nvSpPr>
        <p:spPr>
          <a:xfrm>
            <a:off x="628650" y="1929384"/>
            <a:ext cx="7886700" cy="4251960"/>
          </a:xfrm>
        </p:spPr>
        <p:txBody>
          <a:bodyPr vert="horz" lIns="91440" tIns="45720" rIns="91440" bIns="45720" rtlCol="0" anchor="t">
            <a:noAutofit/>
          </a:bodyPr>
          <a:lstStyle/>
          <a:p>
            <a:pPr marL="0" indent="0">
              <a:lnSpc>
                <a:spcPct val="90000"/>
              </a:lnSpc>
              <a:buNone/>
            </a:pPr>
            <a:r>
              <a:rPr lang="en-US" sz="1700" b="1" u="sng" dirty="0"/>
              <a:t>Breath Test Instruments Assigned to Agencies</a:t>
            </a:r>
            <a:endParaRPr lang="en-US" sz="1700" b="1" u="sng" dirty="0">
              <a:ea typeface="Calibri"/>
              <a:cs typeface="Calibri"/>
            </a:endParaRPr>
          </a:p>
          <a:p>
            <a:pPr marL="0" indent="0">
              <a:lnSpc>
                <a:spcPct val="90000"/>
              </a:lnSpc>
              <a:buNone/>
            </a:pPr>
            <a:endParaRPr lang="en-US" sz="1700" b="1" u="sng" dirty="0">
              <a:ea typeface="+mn-lt"/>
              <a:cs typeface="+mn-lt"/>
            </a:endParaRPr>
          </a:p>
          <a:p>
            <a:pPr marL="0" indent="0">
              <a:lnSpc>
                <a:spcPct val="90000"/>
              </a:lnSpc>
              <a:buNone/>
            </a:pPr>
            <a:r>
              <a:rPr lang="en-US" sz="1700" dirty="0">
                <a:ea typeface="+mn-lt"/>
                <a:cs typeface="+mn-lt"/>
              </a:rPr>
              <a:t>Evidential breath test instruments are the property of the State of Alaska. Limited exceptions exist where agencies own their own instrument. The Scientific Director entrusts State-owned instruments to approved agencies contingent on their responsible care and use. The lab will provide functional instruments to each approved location and supply approved external standard tanks, as needed.</a:t>
            </a:r>
            <a:endParaRPr lang="en-US" sz="1700" dirty="0">
              <a:ea typeface="Calibri"/>
              <a:cs typeface="Calibri"/>
            </a:endParaRPr>
          </a:p>
          <a:p>
            <a:pPr marL="0" indent="0">
              <a:lnSpc>
                <a:spcPct val="90000"/>
              </a:lnSpc>
              <a:buNone/>
            </a:pPr>
            <a:endParaRPr lang="en-US" sz="1700" dirty="0">
              <a:ea typeface="Calibri"/>
              <a:cs typeface="Calibri"/>
            </a:endParaRPr>
          </a:p>
          <a:p>
            <a:pPr marL="0" indent="0">
              <a:lnSpc>
                <a:spcPct val="90000"/>
              </a:lnSpc>
              <a:buNone/>
            </a:pPr>
            <a:r>
              <a:rPr lang="en-US" sz="1700" b="1" dirty="0">
                <a:ea typeface="+mn-lt"/>
                <a:cs typeface="+mn-lt"/>
              </a:rPr>
              <a:t>The Scientific Director reserves the right to remove any State-owned instrument from an agency if  the Agency Responsibilities are not being met. The Scientific Director reserves the right to revoke the Calibration of any instrument maintained under the State of Alaska Breath Alcohol Program at any time. The Scientific Director must notify an agency in writing of either of these decisions and the justification no later than the time of occurrence.</a:t>
            </a:r>
            <a:endParaRPr lang="en-US" sz="1700" b="1" dirty="0">
              <a:ea typeface="Calibri"/>
              <a:cs typeface="Calibri"/>
            </a:endParaRPr>
          </a:p>
          <a:p>
            <a:pPr>
              <a:lnSpc>
                <a:spcPct val="90000"/>
              </a:lnSpc>
            </a:pPr>
            <a:endParaRPr lang="en-US" sz="1500" b="1">
              <a:ea typeface="Calibri"/>
              <a:cs typeface="Calibri"/>
            </a:endParaRPr>
          </a:p>
          <a:p>
            <a:pPr marL="0" indent="0">
              <a:lnSpc>
                <a:spcPct val="90000"/>
              </a:lnSpc>
              <a:buNone/>
            </a:pPr>
            <a:endParaRPr lang="en-US" sz="1500">
              <a:ea typeface="Calibri"/>
              <a:cs typeface="Calibri"/>
            </a:endParaRPr>
          </a:p>
          <a:p>
            <a:pPr>
              <a:lnSpc>
                <a:spcPct val="90000"/>
              </a:lnSpc>
            </a:pPr>
            <a:endParaRPr lang="en-US" sz="1500">
              <a:ea typeface="Calibri"/>
              <a:cs typeface="Calibri"/>
            </a:endParaRPr>
          </a:p>
          <a:p>
            <a:pPr marL="0" indent="0">
              <a:lnSpc>
                <a:spcPct val="90000"/>
              </a:lnSpc>
              <a:buNone/>
            </a:pPr>
            <a:endParaRPr lang="en-US" sz="1500">
              <a:ea typeface="Calibri"/>
              <a:cs typeface="Calibri"/>
            </a:endParaRPr>
          </a:p>
          <a:p>
            <a:pPr marL="457200" lvl="1" indent="0">
              <a:lnSpc>
                <a:spcPct val="90000"/>
              </a:lnSpc>
              <a:buNone/>
            </a:pPr>
            <a:endParaRPr lang="en-US" sz="1500"/>
          </a:p>
        </p:txBody>
      </p:sp>
      <p:sp>
        <p:nvSpPr>
          <p:cNvPr id="4" name="Footer Placeholder 3">
            <a:extLst>
              <a:ext uri="{FF2B5EF4-FFF2-40B4-BE49-F238E27FC236}">
                <a16:creationId xmlns:a16="http://schemas.microsoft.com/office/drawing/2014/main" id="{F78DA69A-2570-77C3-12CD-697287F3E5A5}"/>
              </a:ext>
            </a:extLst>
          </p:cNvPr>
          <p:cNvSpPr>
            <a:spLocks noGrp="1"/>
          </p:cNvSpPr>
          <p:nvPr>
            <p:ph type="ftr" sz="quarter" idx="11"/>
          </p:nvPr>
        </p:nvSpPr>
        <p:spPr>
          <a:xfrm>
            <a:off x="3028950" y="6356350"/>
            <a:ext cx="3086100" cy="365125"/>
          </a:xfrm>
        </p:spPr>
        <p:txBody>
          <a:bodyPr>
            <a:normAutofit/>
          </a:bodyPr>
          <a:lstStyle/>
          <a:p>
            <a:pPr>
              <a:spcAft>
                <a:spcPts val="600"/>
              </a:spcAft>
            </a:pPr>
            <a:r>
              <a:rPr lang="en-US"/>
              <a:t>Approved and Issued: 2025.10.01</a:t>
            </a:r>
          </a:p>
        </p:txBody>
      </p:sp>
    </p:spTree>
    <p:extLst>
      <p:ext uri="{BB962C8B-B14F-4D97-AF65-F5344CB8AC3E}">
        <p14:creationId xmlns:p14="http://schemas.microsoft.com/office/powerpoint/2010/main" val="28333936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651C4ECB-3694-3FE8-9EFC-24FDBC994074}"/>
            </a:ext>
          </a:extLst>
        </p:cNvPr>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E854585-CAB2-10A3-EAF6-0244202A5261}"/>
              </a:ext>
            </a:extLst>
          </p:cNvPr>
          <p:cNvSpPr>
            <a:spLocks noGrp="1"/>
          </p:cNvSpPr>
          <p:nvPr>
            <p:ph type="title"/>
          </p:nvPr>
        </p:nvSpPr>
        <p:spPr>
          <a:xfrm>
            <a:off x="628650" y="365125"/>
            <a:ext cx="7886700" cy="1325563"/>
          </a:xfrm>
        </p:spPr>
        <p:txBody>
          <a:bodyPr>
            <a:normAutofit/>
          </a:bodyPr>
          <a:lstStyle/>
          <a:p>
            <a:r>
              <a:rPr lang="en-US" sz="4700"/>
              <a:t>Alaska Breath Alcohol Program</a:t>
            </a:r>
          </a:p>
        </p:txBody>
      </p:sp>
      <p:sp>
        <p:nvSpPr>
          <p:cNvPr id="11"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1777" y="1677373"/>
            <a:ext cx="8140446" cy="18288"/>
          </a:xfrm>
          <a:custGeom>
            <a:avLst/>
            <a:gdLst>
              <a:gd name="connsiteX0" fmla="*/ 0 w 8140446"/>
              <a:gd name="connsiteY0" fmla="*/ 0 h 18288"/>
              <a:gd name="connsiteX1" fmla="*/ 434157 w 8140446"/>
              <a:gd name="connsiteY1" fmla="*/ 0 h 18288"/>
              <a:gd name="connsiteX2" fmla="*/ 1193932 w 8140446"/>
              <a:gd name="connsiteY2" fmla="*/ 0 h 18288"/>
              <a:gd name="connsiteX3" fmla="*/ 1628089 w 8140446"/>
              <a:gd name="connsiteY3" fmla="*/ 0 h 18288"/>
              <a:gd name="connsiteX4" fmla="*/ 2225055 w 8140446"/>
              <a:gd name="connsiteY4" fmla="*/ 0 h 18288"/>
              <a:gd name="connsiteX5" fmla="*/ 3066235 w 8140446"/>
              <a:gd name="connsiteY5" fmla="*/ 0 h 18288"/>
              <a:gd name="connsiteX6" fmla="*/ 3744605 w 8140446"/>
              <a:gd name="connsiteY6" fmla="*/ 0 h 18288"/>
              <a:gd name="connsiteX7" fmla="*/ 4504380 w 8140446"/>
              <a:gd name="connsiteY7" fmla="*/ 0 h 18288"/>
              <a:gd name="connsiteX8" fmla="*/ 5101346 w 8140446"/>
              <a:gd name="connsiteY8" fmla="*/ 0 h 18288"/>
              <a:gd name="connsiteX9" fmla="*/ 5779717 w 8140446"/>
              <a:gd name="connsiteY9" fmla="*/ 0 h 18288"/>
              <a:gd name="connsiteX10" fmla="*/ 6620896 w 8140446"/>
              <a:gd name="connsiteY10" fmla="*/ 0 h 18288"/>
              <a:gd name="connsiteX11" fmla="*/ 7136458 w 8140446"/>
              <a:gd name="connsiteY11" fmla="*/ 0 h 18288"/>
              <a:gd name="connsiteX12" fmla="*/ 8140446 w 8140446"/>
              <a:gd name="connsiteY12" fmla="*/ 0 h 18288"/>
              <a:gd name="connsiteX13" fmla="*/ 8140446 w 8140446"/>
              <a:gd name="connsiteY13" fmla="*/ 18288 h 18288"/>
              <a:gd name="connsiteX14" fmla="*/ 7543480 w 8140446"/>
              <a:gd name="connsiteY14" fmla="*/ 18288 h 18288"/>
              <a:gd name="connsiteX15" fmla="*/ 7109323 w 8140446"/>
              <a:gd name="connsiteY15" fmla="*/ 18288 h 18288"/>
              <a:gd name="connsiteX16" fmla="*/ 6430952 w 8140446"/>
              <a:gd name="connsiteY16" fmla="*/ 18288 h 18288"/>
              <a:gd name="connsiteX17" fmla="*/ 5915391 w 8140446"/>
              <a:gd name="connsiteY17" fmla="*/ 18288 h 18288"/>
              <a:gd name="connsiteX18" fmla="*/ 5237020 w 8140446"/>
              <a:gd name="connsiteY18" fmla="*/ 18288 h 18288"/>
              <a:gd name="connsiteX19" fmla="*/ 4558650 w 8140446"/>
              <a:gd name="connsiteY19" fmla="*/ 18288 h 18288"/>
              <a:gd name="connsiteX20" fmla="*/ 3880279 w 8140446"/>
              <a:gd name="connsiteY20" fmla="*/ 18288 h 18288"/>
              <a:gd name="connsiteX21" fmla="*/ 3201909 w 8140446"/>
              <a:gd name="connsiteY21" fmla="*/ 18288 h 18288"/>
              <a:gd name="connsiteX22" fmla="*/ 2604943 w 8140446"/>
              <a:gd name="connsiteY22" fmla="*/ 18288 h 18288"/>
              <a:gd name="connsiteX23" fmla="*/ 1845168 w 8140446"/>
              <a:gd name="connsiteY23" fmla="*/ 18288 h 18288"/>
              <a:gd name="connsiteX24" fmla="*/ 1166797 w 8140446"/>
              <a:gd name="connsiteY24" fmla="*/ 18288 h 18288"/>
              <a:gd name="connsiteX25" fmla="*/ 0 w 8140446"/>
              <a:gd name="connsiteY25" fmla="*/ 18288 h 18288"/>
              <a:gd name="connsiteX26" fmla="*/ 0 w 8140446"/>
              <a:gd name="connsiteY2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8140446" h="18288" fill="none" extrusionOk="0">
                <a:moveTo>
                  <a:pt x="0" y="0"/>
                </a:moveTo>
                <a:cubicBezTo>
                  <a:pt x="94920" y="9103"/>
                  <a:pt x="287892" y="-4966"/>
                  <a:pt x="434157" y="0"/>
                </a:cubicBezTo>
                <a:cubicBezTo>
                  <a:pt x="580422" y="4966"/>
                  <a:pt x="943595" y="-14182"/>
                  <a:pt x="1193932" y="0"/>
                </a:cubicBezTo>
                <a:cubicBezTo>
                  <a:pt x="1444270" y="14182"/>
                  <a:pt x="1472129" y="5523"/>
                  <a:pt x="1628089" y="0"/>
                </a:cubicBezTo>
                <a:cubicBezTo>
                  <a:pt x="1784049" y="-5523"/>
                  <a:pt x="1962419" y="-17322"/>
                  <a:pt x="2225055" y="0"/>
                </a:cubicBezTo>
                <a:cubicBezTo>
                  <a:pt x="2487691" y="17322"/>
                  <a:pt x="2700681" y="1311"/>
                  <a:pt x="3066235" y="0"/>
                </a:cubicBezTo>
                <a:cubicBezTo>
                  <a:pt x="3431789" y="-1311"/>
                  <a:pt x="3405662" y="25081"/>
                  <a:pt x="3744605" y="0"/>
                </a:cubicBezTo>
                <a:cubicBezTo>
                  <a:pt x="4083548" y="-25081"/>
                  <a:pt x="4265111" y="-11945"/>
                  <a:pt x="4504380" y="0"/>
                </a:cubicBezTo>
                <a:cubicBezTo>
                  <a:pt x="4743649" y="11945"/>
                  <a:pt x="4860394" y="-2832"/>
                  <a:pt x="5101346" y="0"/>
                </a:cubicBezTo>
                <a:cubicBezTo>
                  <a:pt x="5342298" y="2832"/>
                  <a:pt x="5456387" y="23676"/>
                  <a:pt x="5779717" y="0"/>
                </a:cubicBezTo>
                <a:cubicBezTo>
                  <a:pt x="6103047" y="-23676"/>
                  <a:pt x="6270379" y="-37291"/>
                  <a:pt x="6620896" y="0"/>
                </a:cubicBezTo>
                <a:cubicBezTo>
                  <a:pt x="6971413" y="37291"/>
                  <a:pt x="6989068" y="24674"/>
                  <a:pt x="7136458" y="0"/>
                </a:cubicBezTo>
                <a:cubicBezTo>
                  <a:pt x="7283848" y="-24674"/>
                  <a:pt x="7752532" y="-22436"/>
                  <a:pt x="8140446" y="0"/>
                </a:cubicBezTo>
                <a:cubicBezTo>
                  <a:pt x="8140314" y="7702"/>
                  <a:pt x="8140234" y="13511"/>
                  <a:pt x="8140446" y="18288"/>
                </a:cubicBezTo>
                <a:cubicBezTo>
                  <a:pt x="7906329" y="-3043"/>
                  <a:pt x="7681180" y="27465"/>
                  <a:pt x="7543480" y="18288"/>
                </a:cubicBezTo>
                <a:cubicBezTo>
                  <a:pt x="7405780" y="9111"/>
                  <a:pt x="7216607" y="3660"/>
                  <a:pt x="7109323" y="18288"/>
                </a:cubicBezTo>
                <a:cubicBezTo>
                  <a:pt x="7002039" y="32916"/>
                  <a:pt x="6576231" y="42692"/>
                  <a:pt x="6430952" y="18288"/>
                </a:cubicBezTo>
                <a:cubicBezTo>
                  <a:pt x="6285673" y="-6116"/>
                  <a:pt x="6138840" y="34521"/>
                  <a:pt x="5915391" y="18288"/>
                </a:cubicBezTo>
                <a:cubicBezTo>
                  <a:pt x="5691942" y="2055"/>
                  <a:pt x="5459460" y="51666"/>
                  <a:pt x="5237020" y="18288"/>
                </a:cubicBezTo>
                <a:cubicBezTo>
                  <a:pt x="5014580" y="-15090"/>
                  <a:pt x="4747677" y="40449"/>
                  <a:pt x="4558650" y="18288"/>
                </a:cubicBezTo>
                <a:cubicBezTo>
                  <a:pt x="4369623" y="-3873"/>
                  <a:pt x="4146061" y="12568"/>
                  <a:pt x="3880279" y="18288"/>
                </a:cubicBezTo>
                <a:cubicBezTo>
                  <a:pt x="3614497" y="24008"/>
                  <a:pt x="3473808" y="-12908"/>
                  <a:pt x="3201909" y="18288"/>
                </a:cubicBezTo>
                <a:cubicBezTo>
                  <a:pt x="2930010" y="49484"/>
                  <a:pt x="2728175" y="-3430"/>
                  <a:pt x="2604943" y="18288"/>
                </a:cubicBezTo>
                <a:cubicBezTo>
                  <a:pt x="2481711" y="40006"/>
                  <a:pt x="2004334" y="26952"/>
                  <a:pt x="1845168" y="18288"/>
                </a:cubicBezTo>
                <a:cubicBezTo>
                  <a:pt x="1686003" y="9624"/>
                  <a:pt x="1375070" y="37580"/>
                  <a:pt x="1166797" y="18288"/>
                </a:cubicBezTo>
                <a:cubicBezTo>
                  <a:pt x="958524" y="-1004"/>
                  <a:pt x="342846" y="8880"/>
                  <a:pt x="0" y="18288"/>
                </a:cubicBezTo>
                <a:cubicBezTo>
                  <a:pt x="129" y="13298"/>
                  <a:pt x="-675" y="6857"/>
                  <a:pt x="0" y="0"/>
                </a:cubicBezTo>
                <a:close/>
              </a:path>
              <a:path w="8140446" h="18288" stroke="0" extrusionOk="0">
                <a:moveTo>
                  <a:pt x="0" y="0"/>
                </a:moveTo>
                <a:cubicBezTo>
                  <a:pt x="142435" y="-24533"/>
                  <a:pt x="380026" y="17447"/>
                  <a:pt x="596966" y="0"/>
                </a:cubicBezTo>
                <a:cubicBezTo>
                  <a:pt x="813906" y="-17447"/>
                  <a:pt x="830530" y="13462"/>
                  <a:pt x="1031123" y="0"/>
                </a:cubicBezTo>
                <a:cubicBezTo>
                  <a:pt x="1231716" y="-13462"/>
                  <a:pt x="1634038" y="0"/>
                  <a:pt x="1872303" y="0"/>
                </a:cubicBezTo>
                <a:cubicBezTo>
                  <a:pt x="2110568" y="0"/>
                  <a:pt x="2261934" y="-25727"/>
                  <a:pt x="2469269" y="0"/>
                </a:cubicBezTo>
                <a:cubicBezTo>
                  <a:pt x="2676604" y="25727"/>
                  <a:pt x="2790440" y="16284"/>
                  <a:pt x="3066235" y="0"/>
                </a:cubicBezTo>
                <a:cubicBezTo>
                  <a:pt x="3342030" y="-16284"/>
                  <a:pt x="3685603" y="41976"/>
                  <a:pt x="3907414" y="0"/>
                </a:cubicBezTo>
                <a:cubicBezTo>
                  <a:pt x="4129225" y="-41976"/>
                  <a:pt x="4177416" y="-7598"/>
                  <a:pt x="4422976" y="0"/>
                </a:cubicBezTo>
                <a:cubicBezTo>
                  <a:pt x="4668536" y="7598"/>
                  <a:pt x="5023499" y="-28058"/>
                  <a:pt x="5264155" y="0"/>
                </a:cubicBezTo>
                <a:cubicBezTo>
                  <a:pt x="5504811" y="28058"/>
                  <a:pt x="5703675" y="13288"/>
                  <a:pt x="6105335" y="0"/>
                </a:cubicBezTo>
                <a:cubicBezTo>
                  <a:pt x="6506995" y="-13288"/>
                  <a:pt x="6455516" y="-5124"/>
                  <a:pt x="6783705" y="0"/>
                </a:cubicBezTo>
                <a:cubicBezTo>
                  <a:pt x="7111894" y="5124"/>
                  <a:pt x="7512856" y="10604"/>
                  <a:pt x="8140446" y="0"/>
                </a:cubicBezTo>
                <a:cubicBezTo>
                  <a:pt x="8140458" y="8833"/>
                  <a:pt x="8140986" y="9830"/>
                  <a:pt x="8140446" y="18288"/>
                </a:cubicBezTo>
                <a:cubicBezTo>
                  <a:pt x="7959314" y="3345"/>
                  <a:pt x="7870113" y="10437"/>
                  <a:pt x="7706289" y="18288"/>
                </a:cubicBezTo>
                <a:cubicBezTo>
                  <a:pt x="7542465" y="26139"/>
                  <a:pt x="7157940" y="17482"/>
                  <a:pt x="6865109" y="18288"/>
                </a:cubicBezTo>
                <a:cubicBezTo>
                  <a:pt x="6572278" y="19094"/>
                  <a:pt x="6524256" y="38051"/>
                  <a:pt x="6349548" y="18288"/>
                </a:cubicBezTo>
                <a:cubicBezTo>
                  <a:pt x="6174840" y="-1475"/>
                  <a:pt x="5951624" y="174"/>
                  <a:pt x="5671177" y="18288"/>
                </a:cubicBezTo>
                <a:cubicBezTo>
                  <a:pt x="5390730" y="36402"/>
                  <a:pt x="5222992" y="60058"/>
                  <a:pt x="4829998" y="18288"/>
                </a:cubicBezTo>
                <a:cubicBezTo>
                  <a:pt x="4437004" y="-23482"/>
                  <a:pt x="4344181" y="39087"/>
                  <a:pt x="4151627" y="18288"/>
                </a:cubicBezTo>
                <a:cubicBezTo>
                  <a:pt x="3959073" y="-2511"/>
                  <a:pt x="3886970" y="32875"/>
                  <a:pt x="3717470" y="18288"/>
                </a:cubicBezTo>
                <a:cubicBezTo>
                  <a:pt x="3547970" y="3701"/>
                  <a:pt x="3451521" y="31872"/>
                  <a:pt x="3201909" y="18288"/>
                </a:cubicBezTo>
                <a:cubicBezTo>
                  <a:pt x="2952297" y="4704"/>
                  <a:pt x="2543413" y="6029"/>
                  <a:pt x="2360729" y="18288"/>
                </a:cubicBezTo>
                <a:cubicBezTo>
                  <a:pt x="2178045" y="30547"/>
                  <a:pt x="1906056" y="25847"/>
                  <a:pt x="1682359" y="18288"/>
                </a:cubicBezTo>
                <a:cubicBezTo>
                  <a:pt x="1458662" y="10730"/>
                  <a:pt x="1330405" y="8046"/>
                  <a:pt x="1166797" y="18288"/>
                </a:cubicBezTo>
                <a:cubicBezTo>
                  <a:pt x="1003189" y="28530"/>
                  <a:pt x="278098" y="19533"/>
                  <a:pt x="0" y="18288"/>
                </a:cubicBezTo>
                <a:cubicBezTo>
                  <a:pt x="74" y="14054"/>
                  <a:pt x="-46" y="6997"/>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3CE7D351-44DF-AFBA-F17A-C3539A122216}"/>
              </a:ext>
            </a:extLst>
          </p:cNvPr>
          <p:cNvSpPr>
            <a:spLocks noGrp="1"/>
          </p:cNvSpPr>
          <p:nvPr>
            <p:ph idx="1"/>
          </p:nvPr>
        </p:nvSpPr>
        <p:spPr>
          <a:xfrm>
            <a:off x="628650" y="1929384"/>
            <a:ext cx="7886700" cy="4251960"/>
          </a:xfrm>
        </p:spPr>
        <p:txBody>
          <a:bodyPr vert="horz" lIns="91440" tIns="45720" rIns="91440" bIns="45720" rtlCol="0">
            <a:normAutofit/>
          </a:bodyPr>
          <a:lstStyle/>
          <a:p>
            <a:pPr marL="0" indent="0">
              <a:lnSpc>
                <a:spcPct val="90000"/>
              </a:lnSpc>
              <a:buNone/>
            </a:pPr>
            <a:r>
              <a:rPr lang="en-US" sz="1300" b="1" u="sng"/>
              <a:t>Agency Responsibilities</a:t>
            </a:r>
            <a:endParaRPr lang="en-US" sz="1300" b="1" u="sng">
              <a:ea typeface="Calibri"/>
              <a:cs typeface="Calibri"/>
            </a:endParaRPr>
          </a:p>
          <a:p>
            <a:pPr marL="0" indent="0">
              <a:lnSpc>
                <a:spcPct val="90000"/>
              </a:lnSpc>
              <a:buNone/>
            </a:pPr>
            <a:endParaRPr lang="en-US" sz="1300">
              <a:ea typeface="+mn-lt"/>
              <a:cs typeface="+mn-lt"/>
            </a:endParaRPr>
          </a:p>
          <a:p>
            <a:pPr marL="0" indent="0">
              <a:lnSpc>
                <a:spcPct val="90000"/>
              </a:lnSpc>
              <a:buNone/>
            </a:pPr>
            <a:r>
              <a:rPr lang="en-US" sz="1300">
                <a:ea typeface="+mn-lt"/>
                <a:cs typeface="+mn-lt"/>
              </a:rPr>
              <a:t>Breath Test Supervisors are responsible for day-to-day operation and upkeep of the instruments at </a:t>
            </a:r>
            <a:endParaRPr lang="en-US" sz="1300">
              <a:ea typeface="Calibri"/>
              <a:cs typeface="Calibri"/>
            </a:endParaRPr>
          </a:p>
          <a:p>
            <a:pPr marL="0" indent="0">
              <a:lnSpc>
                <a:spcPct val="90000"/>
              </a:lnSpc>
              <a:buNone/>
            </a:pPr>
            <a:r>
              <a:rPr lang="en-US" sz="1300">
                <a:ea typeface="+mn-lt"/>
                <a:cs typeface="+mn-lt"/>
              </a:rPr>
              <a:t>their location and are accountable for problems arising from neglect and/or misuse. Agencies are </a:t>
            </a:r>
            <a:endParaRPr lang="en-US" sz="1300">
              <a:ea typeface="Calibri"/>
              <a:cs typeface="Calibri"/>
            </a:endParaRPr>
          </a:p>
          <a:p>
            <a:pPr marL="0" indent="0">
              <a:lnSpc>
                <a:spcPct val="90000"/>
              </a:lnSpc>
              <a:buNone/>
            </a:pPr>
            <a:r>
              <a:rPr lang="en-US" sz="1300">
                <a:ea typeface="+mn-lt"/>
                <a:cs typeface="+mn-lt"/>
              </a:rPr>
              <a:t>responsible for maintaining a current BTS for each instrument location, although one BTS may </a:t>
            </a:r>
            <a:endParaRPr lang="en-US" sz="1300">
              <a:ea typeface="Calibri"/>
              <a:cs typeface="Calibri"/>
            </a:endParaRPr>
          </a:p>
          <a:p>
            <a:pPr marL="0" indent="0">
              <a:lnSpc>
                <a:spcPct val="90000"/>
              </a:lnSpc>
              <a:buNone/>
            </a:pPr>
            <a:r>
              <a:rPr lang="en-US" sz="1300">
                <a:ea typeface="+mn-lt"/>
                <a:cs typeface="+mn-lt"/>
              </a:rPr>
              <a:t>supervise multiple locations in close proximity. If a BTS is temporarily not available at an </a:t>
            </a:r>
            <a:endParaRPr lang="en-US" sz="1300">
              <a:ea typeface="Calibri"/>
              <a:cs typeface="Calibri"/>
            </a:endParaRPr>
          </a:p>
          <a:p>
            <a:pPr marL="0" indent="0">
              <a:lnSpc>
                <a:spcPct val="90000"/>
              </a:lnSpc>
              <a:buNone/>
            </a:pPr>
            <a:r>
              <a:rPr lang="en-US" sz="1300">
                <a:ea typeface="+mn-lt"/>
                <a:cs typeface="+mn-lt"/>
              </a:rPr>
              <a:t>agency, the agency is responsible for designating a point of contact (preferably a trained BTO) to </a:t>
            </a:r>
            <a:endParaRPr lang="en-US" sz="1300">
              <a:ea typeface="Calibri"/>
              <a:cs typeface="Calibri"/>
            </a:endParaRPr>
          </a:p>
          <a:p>
            <a:pPr marL="0" indent="0">
              <a:lnSpc>
                <a:spcPct val="90000"/>
              </a:lnSpc>
              <a:buNone/>
            </a:pPr>
            <a:r>
              <a:rPr lang="en-US" sz="1300">
                <a:ea typeface="+mn-lt"/>
                <a:cs typeface="+mn-lt"/>
              </a:rPr>
              <a:t>communicate with the Crime Lab until such time as an officer is certified as a BTS to serve that </a:t>
            </a:r>
            <a:endParaRPr lang="en-US" sz="1300">
              <a:ea typeface="Calibri"/>
              <a:cs typeface="Calibri"/>
            </a:endParaRPr>
          </a:p>
          <a:p>
            <a:pPr marL="0" indent="0">
              <a:lnSpc>
                <a:spcPct val="90000"/>
              </a:lnSpc>
              <a:buNone/>
            </a:pPr>
            <a:r>
              <a:rPr lang="en-US" sz="1300">
                <a:ea typeface="+mn-lt"/>
                <a:cs typeface="+mn-lt"/>
              </a:rPr>
              <a:t>location.</a:t>
            </a:r>
            <a:endParaRPr lang="en-US" sz="1300">
              <a:ea typeface="Calibri"/>
              <a:cs typeface="Calibri"/>
            </a:endParaRPr>
          </a:p>
          <a:p>
            <a:pPr marL="0" indent="0">
              <a:lnSpc>
                <a:spcPct val="90000"/>
              </a:lnSpc>
              <a:buNone/>
            </a:pPr>
            <a:endParaRPr lang="en-US" sz="1300">
              <a:ea typeface="Calibri"/>
              <a:cs typeface="Calibri"/>
            </a:endParaRPr>
          </a:p>
          <a:p>
            <a:pPr marL="0" indent="0">
              <a:lnSpc>
                <a:spcPct val="90000"/>
              </a:lnSpc>
              <a:buNone/>
            </a:pPr>
            <a:r>
              <a:rPr lang="en-US" sz="1300">
                <a:ea typeface="+mn-lt"/>
                <a:cs typeface="+mn-lt"/>
              </a:rPr>
              <a:t>Additionally, agencies are expected to:</a:t>
            </a:r>
            <a:endParaRPr lang="en-US" sz="1300">
              <a:ea typeface="Calibri"/>
              <a:cs typeface="Calibri"/>
            </a:endParaRPr>
          </a:p>
          <a:p>
            <a:pPr marL="400050" lvl="1" indent="0">
              <a:lnSpc>
                <a:spcPct val="90000"/>
              </a:lnSpc>
              <a:buNone/>
            </a:pPr>
            <a:r>
              <a:rPr lang="en-US" sz="1300">
                <a:ea typeface="+mn-lt"/>
                <a:cs typeface="+mn-lt"/>
              </a:rPr>
              <a:t>•  Protect and securely store State-issued instruments</a:t>
            </a:r>
            <a:endParaRPr lang="en-US" sz="1300">
              <a:ea typeface="Calibri"/>
              <a:cs typeface="Calibri"/>
            </a:endParaRPr>
          </a:p>
          <a:p>
            <a:pPr marL="400050" lvl="1" indent="0">
              <a:lnSpc>
                <a:spcPct val="90000"/>
              </a:lnSpc>
              <a:buNone/>
            </a:pPr>
            <a:r>
              <a:rPr lang="en-US" sz="1300">
                <a:ea typeface="+mn-lt"/>
                <a:cs typeface="+mn-lt"/>
              </a:rPr>
              <a:t>•  Maintain and operate the instrument in accordance with the Breath Alcohol Program requirements </a:t>
            </a:r>
            <a:endParaRPr lang="en-US" sz="1300">
              <a:ea typeface="Calibri"/>
              <a:cs typeface="Calibri"/>
            </a:endParaRPr>
          </a:p>
          <a:p>
            <a:pPr marL="400050" lvl="1" indent="0">
              <a:lnSpc>
                <a:spcPct val="90000"/>
              </a:lnSpc>
              <a:buNone/>
            </a:pPr>
            <a:r>
              <a:rPr lang="en-US" sz="1300">
                <a:ea typeface="+mn-lt"/>
                <a:cs typeface="+mn-lt"/>
              </a:rPr>
              <a:t>in this document</a:t>
            </a:r>
            <a:endParaRPr lang="en-US" sz="1300">
              <a:ea typeface="Calibri"/>
              <a:cs typeface="Calibri"/>
            </a:endParaRPr>
          </a:p>
          <a:p>
            <a:pPr marL="400050" lvl="1" indent="0">
              <a:lnSpc>
                <a:spcPct val="90000"/>
              </a:lnSpc>
              <a:buNone/>
            </a:pPr>
            <a:r>
              <a:rPr lang="en-US" sz="1300">
                <a:ea typeface="+mn-lt"/>
                <a:cs typeface="+mn-lt"/>
              </a:rPr>
              <a:t>•  Connect the instrument to a functioning analog modem line. The line must be:</a:t>
            </a:r>
            <a:endParaRPr lang="en-US" sz="1300">
              <a:ea typeface="Calibri"/>
              <a:cs typeface="Calibri"/>
            </a:endParaRPr>
          </a:p>
          <a:p>
            <a:pPr marL="400050" lvl="1" indent="0">
              <a:lnSpc>
                <a:spcPct val="90000"/>
              </a:lnSpc>
              <a:buNone/>
            </a:pPr>
            <a:r>
              <a:rPr lang="en-US" sz="1300">
                <a:ea typeface="+mn-lt"/>
                <a:cs typeface="+mn-lt"/>
              </a:rPr>
              <a:t>o Dedicated to the DataMaster and no other devices</a:t>
            </a:r>
            <a:endParaRPr lang="en-US" sz="1300">
              <a:ea typeface="Calibri"/>
              <a:cs typeface="Calibri"/>
            </a:endParaRPr>
          </a:p>
          <a:p>
            <a:pPr marL="400050" lvl="1" indent="0">
              <a:lnSpc>
                <a:spcPct val="90000"/>
              </a:lnSpc>
              <a:buNone/>
            </a:pPr>
            <a:r>
              <a:rPr lang="en-US" sz="1300">
                <a:ea typeface="+mn-lt"/>
                <a:cs typeface="+mn-lt"/>
              </a:rPr>
              <a:t>o  Data-capable (like a fax machine)</a:t>
            </a:r>
            <a:endParaRPr lang="en-US" sz="1300">
              <a:ea typeface="Calibri"/>
              <a:cs typeface="Calibri"/>
            </a:endParaRPr>
          </a:p>
          <a:p>
            <a:pPr marL="400050" lvl="1" indent="0">
              <a:lnSpc>
                <a:spcPct val="90000"/>
              </a:lnSpc>
              <a:buNone/>
            </a:pPr>
            <a:r>
              <a:rPr lang="en-US" sz="1300">
                <a:ea typeface="+mn-lt"/>
                <a:cs typeface="+mn-lt"/>
              </a:rPr>
              <a:t>•  Promptly communicate with the Crime Lab to report instrument issues or respond to Crime Lab </a:t>
            </a:r>
            <a:endParaRPr lang="en-US" sz="1300">
              <a:ea typeface="Calibri"/>
              <a:cs typeface="Calibri"/>
            </a:endParaRPr>
          </a:p>
          <a:p>
            <a:pPr marL="400050" lvl="1" indent="0">
              <a:lnSpc>
                <a:spcPct val="90000"/>
              </a:lnSpc>
              <a:buNone/>
            </a:pPr>
            <a:r>
              <a:rPr lang="en-US" sz="1300">
                <a:ea typeface="+mn-lt"/>
                <a:cs typeface="+mn-lt"/>
              </a:rPr>
              <a:t>communication</a:t>
            </a:r>
            <a:endParaRPr lang="en-US" sz="1300">
              <a:ea typeface="Calibri"/>
              <a:cs typeface="Calibri"/>
            </a:endParaRPr>
          </a:p>
          <a:p>
            <a:pPr marL="0" indent="0">
              <a:lnSpc>
                <a:spcPct val="90000"/>
              </a:lnSpc>
              <a:buNone/>
            </a:pPr>
            <a:endParaRPr lang="en-US" sz="1300">
              <a:ea typeface="+mn-lt"/>
              <a:cs typeface="+mn-lt"/>
            </a:endParaRPr>
          </a:p>
          <a:p>
            <a:pPr marL="457200" lvl="1" indent="0">
              <a:lnSpc>
                <a:spcPct val="90000"/>
              </a:lnSpc>
              <a:buNone/>
            </a:pPr>
            <a:endParaRPr lang="en-US" sz="1300">
              <a:ea typeface="Calibri"/>
              <a:cs typeface="Calibri"/>
            </a:endParaRPr>
          </a:p>
        </p:txBody>
      </p:sp>
      <p:sp>
        <p:nvSpPr>
          <p:cNvPr id="4" name="Footer Placeholder 3">
            <a:extLst>
              <a:ext uri="{FF2B5EF4-FFF2-40B4-BE49-F238E27FC236}">
                <a16:creationId xmlns:a16="http://schemas.microsoft.com/office/drawing/2014/main" id="{B88EAAA3-BF9C-5623-39F9-366E641BF45F}"/>
              </a:ext>
            </a:extLst>
          </p:cNvPr>
          <p:cNvSpPr>
            <a:spLocks noGrp="1"/>
          </p:cNvSpPr>
          <p:nvPr>
            <p:ph type="ftr" sz="quarter" idx="11"/>
          </p:nvPr>
        </p:nvSpPr>
        <p:spPr>
          <a:xfrm>
            <a:off x="3028950" y="6356350"/>
            <a:ext cx="3086100" cy="365125"/>
          </a:xfrm>
        </p:spPr>
        <p:txBody>
          <a:bodyPr>
            <a:normAutofit/>
          </a:bodyPr>
          <a:lstStyle/>
          <a:p>
            <a:pPr>
              <a:spcAft>
                <a:spcPts val="600"/>
              </a:spcAft>
            </a:pPr>
            <a:r>
              <a:rPr lang="en-US"/>
              <a:t>Approved and Issued: 2025.10.01</a:t>
            </a:r>
          </a:p>
        </p:txBody>
      </p:sp>
    </p:spTree>
    <p:extLst>
      <p:ext uri="{BB962C8B-B14F-4D97-AF65-F5344CB8AC3E}">
        <p14:creationId xmlns:p14="http://schemas.microsoft.com/office/powerpoint/2010/main" val="11100541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E4DFDFCB-84F1-6024-3B2A-28794CC76CB1}"/>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70DFC902-7D23-471A-B557-B6B6917D7A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 y="-5705"/>
            <a:ext cx="9143993" cy="1694346"/>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6BF8DF3-6892-DC2B-460B-467A6EAD240A}"/>
              </a:ext>
            </a:extLst>
          </p:cNvPr>
          <p:cNvSpPr>
            <a:spLocks noGrp="1"/>
          </p:cNvSpPr>
          <p:nvPr>
            <p:ph type="title"/>
          </p:nvPr>
        </p:nvSpPr>
        <p:spPr>
          <a:xfrm>
            <a:off x="867638" y="637762"/>
            <a:ext cx="7416372" cy="900131"/>
          </a:xfrm>
        </p:spPr>
        <p:txBody>
          <a:bodyPr anchor="t">
            <a:normAutofit/>
          </a:bodyPr>
          <a:lstStyle/>
          <a:p>
            <a:pPr algn="l"/>
            <a:r>
              <a:rPr lang="en-US" sz="3500">
                <a:solidFill>
                  <a:schemeClr val="bg1"/>
                </a:solidFill>
              </a:rPr>
              <a:t>Alaska Breath Alcohol Program</a:t>
            </a:r>
          </a:p>
        </p:txBody>
      </p:sp>
      <p:sp>
        <p:nvSpPr>
          <p:cNvPr id="11" name="Rectangle 10">
            <a:extLst>
              <a:ext uri="{FF2B5EF4-FFF2-40B4-BE49-F238E27FC236}">
                <a16:creationId xmlns:a16="http://schemas.microsoft.com/office/drawing/2014/main" id="{A55D5633-D557-4DCA-982C-FF36EB7A1C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88641"/>
            <a:ext cx="9143992" cy="516935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50D3AD2-FA80-415F-A9CE-54D884561C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7638" y="2010758"/>
            <a:ext cx="342892" cy="457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ooter Placeholder 3">
            <a:extLst>
              <a:ext uri="{FF2B5EF4-FFF2-40B4-BE49-F238E27FC236}">
                <a16:creationId xmlns:a16="http://schemas.microsoft.com/office/drawing/2014/main" id="{999DA630-A947-5DAF-D8D1-9306D6F4B9A7}"/>
              </a:ext>
            </a:extLst>
          </p:cNvPr>
          <p:cNvSpPr>
            <a:spLocks noGrp="1"/>
          </p:cNvSpPr>
          <p:nvPr>
            <p:ph type="ftr" sz="quarter" idx="11"/>
          </p:nvPr>
        </p:nvSpPr>
        <p:spPr>
          <a:xfrm>
            <a:off x="3570228" y="6460604"/>
            <a:ext cx="1247620" cy="313512"/>
          </a:xfrm>
        </p:spPr>
        <p:txBody>
          <a:bodyPr anchor="ctr">
            <a:normAutofit/>
          </a:bodyPr>
          <a:lstStyle/>
          <a:p>
            <a:pPr algn="r">
              <a:lnSpc>
                <a:spcPct val="90000"/>
              </a:lnSpc>
              <a:spcAft>
                <a:spcPts val="600"/>
              </a:spcAft>
            </a:pPr>
            <a:r>
              <a:rPr lang="en-US" sz="800">
                <a:solidFill>
                  <a:schemeClr val="tx1"/>
                </a:solidFill>
              </a:rPr>
              <a:t>Approved and Issued: 2025.10.01</a:t>
            </a:r>
          </a:p>
        </p:txBody>
      </p:sp>
      <p:sp>
        <p:nvSpPr>
          <p:cNvPr id="3" name="Content Placeholder 2">
            <a:extLst>
              <a:ext uri="{FF2B5EF4-FFF2-40B4-BE49-F238E27FC236}">
                <a16:creationId xmlns:a16="http://schemas.microsoft.com/office/drawing/2014/main" id="{25F25A27-9051-065B-B0F0-54518B0FAE8C}"/>
              </a:ext>
            </a:extLst>
          </p:cNvPr>
          <p:cNvSpPr>
            <a:spLocks noGrp="1"/>
          </p:cNvSpPr>
          <p:nvPr>
            <p:ph idx="1"/>
          </p:nvPr>
        </p:nvSpPr>
        <p:spPr>
          <a:xfrm>
            <a:off x="866661" y="2217343"/>
            <a:ext cx="7410669" cy="3959619"/>
          </a:xfrm>
        </p:spPr>
        <p:txBody>
          <a:bodyPr vert="horz" lIns="91440" tIns="45720" rIns="91440" bIns="45720" rtlCol="0">
            <a:normAutofit/>
          </a:bodyPr>
          <a:lstStyle/>
          <a:p>
            <a:pPr marL="0" indent="0">
              <a:buNone/>
            </a:pPr>
            <a:r>
              <a:rPr lang="en-US" sz="2100" b="1" u="sng">
                <a:ea typeface="+mn-lt"/>
                <a:cs typeface="+mn-lt"/>
              </a:rPr>
              <a:t>Breath Alcohol Program Website</a:t>
            </a:r>
          </a:p>
          <a:p>
            <a:pPr>
              <a:buNone/>
            </a:pPr>
            <a:endParaRPr lang="en-US" sz="2100">
              <a:ea typeface="Calibri"/>
              <a:cs typeface="Calibri"/>
            </a:endParaRPr>
          </a:p>
          <a:p>
            <a:pPr>
              <a:buNone/>
            </a:pPr>
            <a:r>
              <a:rPr lang="en-US" sz="2100">
                <a:ea typeface="+mn-lt"/>
                <a:cs typeface="+mn-lt"/>
              </a:rPr>
              <a:t>The website is the best place to locate current Breath Test Operator training materials, controlled forms such as the Change in Instrument Status form, and a great deal of discovery information such as Verification of Calibration (VOC) records and current lists of trained operators in the State of Alaska.</a:t>
            </a:r>
            <a:endParaRPr lang="en-US" sz="2100">
              <a:ea typeface="Calibri"/>
              <a:cs typeface="Calibri"/>
            </a:endParaRPr>
          </a:p>
          <a:p>
            <a:pPr marL="0" indent="0">
              <a:buNone/>
            </a:pPr>
            <a:endParaRPr lang="en-US" sz="2100" b="1" u="sng">
              <a:ea typeface="Calibri"/>
              <a:cs typeface="Calibri"/>
            </a:endParaRPr>
          </a:p>
          <a:p>
            <a:pPr marL="457200" lvl="1" indent="0">
              <a:buNone/>
            </a:pPr>
            <a:endParaRPr lang="en-US" sz="2100">
              <a:ea typeface="Calibri"/>
              <a:cs typeface="Calibri"/>
            </a:endParaRPr>
          </a:p>
        </p:txBody>
      </p:sp>
    </p:spTree>
    <p:extLst>
      <p:ext uri="{BB962C8B-B14F-4D97-AF65-F5344CB8AC3E}">
        <p14:creationId xmlns:p14="http://schemas.microsoft.com/office/powerpoint/2010/main" val="39607996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A2679492-7988-4050-9056-5424444524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B091B163-7D61-4891-ABCF-5C13D9C418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334933" cy="6858000"/>
          </a:xfrm>
          <a:prstGeom prst="rect">
            <a:avLst/>
          </a:prstGeom>
          <a:gradFill flip="none" rotWithShape="1">
            <a:gsLst>
              <a:gs pos="0">
                <a:schemeClr val="accent1"/>
              </a:gs>
              <a:gs pos="10000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itle 1">
            <a:extLst>
              <a:ext uri="{FF2B5EF4-FFF2-40B4-BE49-F238E27FC236}">
                <a16:creationId xmlns:a16="http://schemas.microsoft.com/office/drawing/2014/main" id="{5A18FAD4-843C-7C2A-0768-ECB7F20F9EC4}"/>
              </a:ext>
            </a:extLst>
          </p:cNvPr>
          <p:cNvSpPr>
            <a:spLocks noGrp="1"/>
          </p:cNvSpPr>
          <p:nvPr>
            <p:ph type="title"/>
          </p:nvPr>
        </p:nvSpPr>
        <p:spPr>
          <a:xfrm>
            <a:off x="891051" y="381935"/>
            <a:ext cx="3006438" cy="5974414"/>
          </a:xfrm>
        </p:spPr>
        <p:txBody>
          <a:bodyPr anchor="ctr">
            <a:normAutofit/>
          </a:bodyPr>
          <a:lstStyle/>
          <a:p>
            <a:r>
              <a:rPr lang="en-US" sz="7000">
                <a:solidFill>
                  <a:srgbClr val="FFFFFF"/>
                </a:solidFill>
                <a:ea typeface="Calibri"/>
                <a:cs typeface="Calibri"/>
              </a:rPr>
              <a:t>Ethanol</a:t>
            </a:r>
            <a:endParaRPr lang="en-US" sz="7000">
              <a:solidFill>
                <a:srgbClr val="FFFFFF"/>
              </a:solidFill>
            </a:endParaRPr>
          </a:p>
        </p:txBody>
      </p:sp>
      <p:grpSp>
        <p:nvGrpSpPr>
          <p:cNvPr id="13" name="Group 12">
            <a:extLst>
              <a:ext uri="{FF2B5EF4-FFF2-40B4-BE49-F238E27FC236}">
                <a16:creationId xmlns:a16="http://schemas.microsoft.com/office/drawing/2014/main" id="{0474DF76-993E-44DE-AFB0-C416182ACEC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60420" y="554152"/>
            <a:ext cx="430632" cy="1075866"/>
            <a:chOff x="613892" y="554152"/>
            <a:chExt cx="574177" cy="1075866"/>
          </a:xfrm>
          <a:solidFill>
            <a:srgbClr val="FFFFFF"/>
          </a:solidFill>
        </p:grpSpPr>
        <p:sp>
          <p:nvSpPr>
            <p:cNvPr id="14" name="Graphic 11">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3061" y="554152"/>
              <a:ext cx="171515" cy="171515"/>
            </a:xfrm>
            <a:custGeom>
              <a:avLst/>
              <a:gdLst>
                <a:gd name="connsiteX0" fmla="*/ 159874 w 171515"/>
                <a:gd name="connsiteY0" fmla="*/ 74116 h 171515"/>
                <a:gd name="connsiteX1" fmla="*/ 97399 w 171515"/>
                <a:gd name="connsiteY1" fmla="*/ 74116 h 171515"/>
                <a:gd name="connsiteX2" fmla="*/ 97399 w 171515"/>
                <a:gd name="connsiteY2" fmla="*/ 11641 h 171515"/>
                <a:gd name="connsiteX3" fmla="*/ 85758 w 171515"/>
                <a:gd name="connsiteY3" fmla="*/ 0 h 171515"/>
                <a:gd name="connsiteX4" fmla="*/ 74116 w 171515"/>
                <a:gd name="connsiteY4" fmla="*/ 11641 h 171515"/>
                <a:gd name="connsiteX5" fmla="*/ 74116 w 171515"/>
                <a:gd name="connsiteY5" fmla="*/ 74116 h 171515"/>
                <a:gd name="connsiteX6" fmla="*/ 11641 w 171515"/>
                <a:gd name="connsiteY6" fmla="*/ 74116 h 171515"/>
                <a:gd name="connsiteX7" fmla="*/ 0 w 171515"/>
                <a:gd name="connsiteY7" fmla="*/ 85758 h 171515"/>
                <a:gd name="connsiteX8" fmla="*/ 11641 w 171515"/>
                <a:gd name="connsiteY8" fmla="*/ 97399 h 171515"/>
                <a:gd name="connsiteX9" fmla="*/ 74116 w 171515"/>
                <a:gd name="connsiteY9" fmla="*/ 97399 h 171515"/>
                <a:gd name="connsiteX10" fmla="*/ 74116 w 171515"/>
                <a:gd name="connsiteY10" fmla="*/ 159874 h 171515"/>
                <a:gd name="connsiteX11" fmla="*/ 85758 w 171515"/>
                <a:gd name="connsiteY11" fmla="*/ 171515 h 171515"/>
                <a:gd name="connsiteX12" fmla="*/ 97399 w 171515"/>
                <a:gd name="connsiteY12" fmla="*/ 159874 h 171515"/>
                <a:gd name="connsiteX13" fmla="*/ 97399 w 171515"/>
                <a:gd name="connsiteY13" fmla="*/ 97399 h 171515"/>
                <a:gd name="connsiteX14" fmla="*/ 159874 w 171515"/>
                <a:gd name="connsiteY14" fmla="*/ 97399 h 171515"/>
                <a:gd name="connsiteX15" fmla="*/ 171515 w 171515"/>
                <a:gd name="connsiteY15" fmla="*/ 85758 h 171515"/>
                <a:gd name="connsiteX16" fmla="*/ 159874 w 171515"/>
                <a:gd name="connsiteY16" fmla="*/ 74116 h 171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1515" h="171515">
                  <a:moveTo>
                    <a:pt x="159874" y="74116"/>
                  </a:moveTo>
                  <a:lnTo>
                    <a:pt x="97399" y="74116"/>
                  </a:lnTo>
                  <a:lnTo>
                    <a:pt x="97399" y="11641"/>
                  </a:lnTo>
                  <a:cubicBezTo>
                    <a:pt x="97399" y="5212"/>
                    <a:pt x="92187" y="0"/>
                    <a:pt x="85758" y="0"/>
                  </a:cubicBezTo>
                  <a:cubicBezTo>
                    <a:pt x="79328" y="0"/>
                    <a:pt x="74116" y="5212"/>
                    <a:pt x="74116" y="11641"/>
                  </a:cubicBezTo>
                  <a:lnTo>
                    <a:pt x="74116" y="74116"/>
                  </a:lnTo>
                  <a:lnTo>
                    <a:pt x="11641" y="74116"/>
                  </a:lnTo>
                  <a:cubicBezTo>
                    <a:pt x="5212" y="74116"/>
                    <a:pt x="0" y="79328"/>
                    <a:pt x="0" y="85758"/>
                  </a:cubicBezTo>
                  <a:cubicBezTo>
                    <a:pt x="0" y="92187"/>
                    <a:pt x="5212" y="97399"/>
                    <a:pt x="11641" y="97399"/>
                  </a:cubicBezTo>
                  <a:lnTo>
                    <a:pt x="74116" y="97399"/>
                  </a:lnTo>
                  <a:lnTo>
                    <a:pt x="74116" y="159874"/>
                  </a:lnTo>
                  <a:cubicBezTo>
                    <a:pt x="74116" y="166303"/>
                    <a:pt x="79328" y="171515"/>
                    <a:pt x="85758" y="171515"/>
                  </a:cubicBezTo>
                  <a:cubicBezTo>
                    <a:pt x="92187" y="171515"/>
                    <a:pt x="97399" y="166303"/>
                    <a:pt x="97399" y="159874"/>
                  </a:cubicBezTo>
                  <a:lnTo>
                    <a:pt x="97399" y="97399"/>
                  </a:lnTo>
                  <a:lnTo>
                    <a:pt x="159874" y="97399"/>
                  </a:lnTo>
                  <a:cubicBezTo>
                    <a:pt x="166303" y="97399"/>
                    <a:pt x="171515" y="92187"/>
                    <a:pt x="171515" y="85758"/>
                  </a:cubicBezTo>
                  <a:cubicBezTo>
                    <a:pt x="171515" y="79328"/>
                    <a:pt x="166303" y="74116"/>
                    <a:pt x="159874" y="74116"/>
                  </a:cubicBezTo>
                  <a:close/>
                </a:path>
              </a:pathLst>
            </a:custGeom>
            <a:grpFill/>
            <a:ln w="776" cap="flat">
              <a:noFill/>
              <a:prstDash val="solid"/>
              <a:miter/>
            </a:ln>
          </p:spPr>
          <p:txBody>
            <a:bodyPr rtlCol="0" anchor="ctr"/>
            <a:lstStyle/>
            <a:p>
              <a:endParaRPr lang="en-US"/>
            </a:p>
          </p:txBody>
        </p:sp>
        <p:sp>
          <p:nvSpPr>
            <p:cNvPr id="15" name="Graphic 10">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75643" y="837005"/>
              <a:ext cx="112426" cy="112426"/>
            </a:xfrm>
            <a:custGeom>
              <a:avLst/>
              <a:gdLst>
                <a:gd name="connsiteX0" fmla="*/ 112426 w 112426"/>
                <a:gd name="connsiteY0" fmla="*/ 56213 h 112426"/>
                <a:gd name="connsiteX1" fmla="*/ 56213 w 112426"/>
                <a:gd name="connsiteY1" fmla="*/ 112426 h 112426"/>
                <a:gd name="connsiteX2" fmla="*/ 0 w 112426"/>
                <a:gd name="connsiteY2" fmla="*/ 56213 h 112426"/>
                <a:gd name="connsiteX3" fmla="*/ 56213 w 112426"/>
                <a:gd name="connsiteY3" fmla="*/ 0 h 112426"/>
                <a:gd name="connsiteX4" fmla="*/ 112426 w 112426"/>
                <a:gd name="connsiteY4" fmla="*/ 56213 h 1124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426" h="112426">
                  <a:moveTo>
                    <a:pt x="112426" y="56213"/>
                  </a:moveTo>
                  <a:cubicBezTo>
                    <a:pt x="112426" y="87259"/>
                    <a:pt x="87259" y="112426"/>
                    <a:pt x="56213" y="112426"/>
                  </a:cubicBezTo>
                  <a:cubicBezTo>
                    <a:pt x="25167" y="112426"/>
                    <a:pt x="0" y="87259"/>
                    <a:pt x="0" y="56213"/>
                  </a:cubicBezTo>
                  <a:cubicBezTo>
                    <a:pt x="0" y="25167"/>
                    <a:pt x="25167" y="0"/>
                    <a:pt x="56213" y="0"/>
                  </a:cubicBezTo>
                  <a:cubicBezTo>
                    <a:pt x="87259" y="0"/>
                    <a:pt x="112426" y="25167"/>
                    <a:pt x="112426" y="56213"/>
                  </a:cubicBezTo>
                  <a:close/>
                </a:path>
              </a:pathLst>
            </a:custGeom>
            <a:grpFill/>
            <a:ln w="516" cap="flat">
              <a:noFill/>
              <a:prstDash val="solid"/>
              <a:miter/>
            </a:ln>
          </p:spPr>
          <p:txBody>
            <a:bodyPr rtlCol="0" anchor="ctr"/>
            <a:lstStyle/>
            <a:p>
              <a:endParaRPr lang="en-US"/>
            </a:p>
          </p:txBody>
        </p:sp>
        <p:sp>
          <p:nvSpPr>
            <p:cNvPr id="16" name="Graphic 12">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3892" y="1472473"/>
              <a:ext cx="157545" cy="157545"/>
            </a:xfrm>
            <a:custGeom>
              <a:avLst/>
              <a:gdLst>
                <a:gd name="connsiteX0" fmla="*/ 78773 w 157545"/>
                <a:gd name="connsiteY0" fmla="*/ 23283 h 157545"/>
                <a:gd name="connsiteX1" fmla="*/ 134262 w 157545"/>
                <a:gd name="connsiteY1" fmla="*/ 78773 h 157545"/>
                <a:gd name="connsiteX2" fmla="*/ 78773 w 157545"/>
                <a:gd name="connsiteY2" fmla="*/ 134262 h 157545"/>
                <a:gd name="connsiteX3" fmla="*/ 23283 w 157545"/>
                <a:gd name="connsiteY3" fmla="*/ 78773 h 157545"/>
                <a:gd name="connsiteX4" fmla="*/ 78773 w 157545"/>
                <a:gd name="connsiteY4" fmla="*/ 23283 h 157545"/>
                <a:gd name="connsiteX5" fmla="*/ 78773 w 157545"/>
                <a:gd name="connsiteY5" fmla="*/ 0 h 157545"/>
                <a:gd name="connsiteX6" fmla="*/ 0 w 157545"/>
                <a:gd name="connsiteY6" fmla="*/ 78773 h 157545"/>
                <a:gd name="connsiteX7" fmla="*/ 78773 w 157545"/>
                <a:gd name="connsiteY7" fmla="*/ 157545 h 157545"/>
                <a:gd name="connsiteX8" fmla="*/ 157545 w 157545"/>
                <a:gd name="connsiteY8" fmla="*/ 78773 h 157545"/>
                <a:gd name="connsiteX9" fmla="*/ 78773 w 157545"/>
                <a:gd name="connsiteY9" fmla="*/ 0 h 157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45" h="157545">
                  <a:moveTo>
                    <a:pt x="78773" y="23283"/>
                  </a:moveTo>
                  <a:cubicBezTo>
                    <a:pt x="109419" y="23283"/>
                    <a:pt x="134262" y="48126"/>
                    <a:pt x="134262" y="78773"/>
                  </a:cubicBezTo>
                  <a:cubicBezTo>
                    <a:pt x="134262" y="109419"/>
                    <a:pt x="109419" y="134262"/>
                    <a:pt x="78773" y="134262"/>
                  </a:cubicBezTo>
                  <a:cubicBezTo>
                    <a:pt x="48126" y="134262"/>
                    <a:pt x="23283" y="109419"/>
                    <a:pt x="23283" y="78773"/>
                  </a:cubicBezTo>
                  <a:cubicBezTo>
                    <a:pt x="23312" y="48139"/>
                    <a:pt x="48139" y="23312"/>
                    <a:pt x="78773" y="23283"/>
                  </a:cubicBezTo>
                  <a:moveTo>
                    <a:pt x="78773" y="0"/>
                  </a:moveTo>
                  <a:cubicBezTo>
                    <a:pt x="35268" y="0"/>
                    <a:pt x="0" y="35268"/>
                    <a:pt x="0" y="78773"/>
                  </a:cubicBezTo>
                  <a:cubicBezTo>
                    <a:pt x="0" y="122277"/>
                    <a:pt x="35268" y="157545"/>
                    <a:pt x="78773" y="157545"/>
                  </a:cubicBezTo>
                  <a:cubicBezTo>
                    <a:pt x="122277" y="157545"/>
                    <a:pt x="157545" y="122277"/>
                    <a:pt x="157545" y="78773"/>
                  </a:cubicBezTo>
                  <a:cubicBezTo>
                    <a:pt x="157545" y="35268"/>
                    <a:pt x="122277" y="0"/>
                    <a:pt x="78773" y="0"/>
                  </a:cubicBezTo>
                  <a:close/>
                </a:path>
              </a:pathLst>
            </a:custGeom>
            <a:grpFill/>
            <a:ln w="751" cap="flat">
              <a:noFill/>
              <a:prstDash val="solid"/>
              <a:miter/>
            </a:ln>
          </p:spPr>
          <p:txBody>
            <a:bodyPr rtlCol="0" anchor="ctr"/>
            <a:lstStyle/>
            <a:p>
              <a:endParaRPr lang="en-US"/>
            </a:p>
          </p:txBody>
        </p:sp>
      </p:grpSp>
      <p:sp>
        <p:nvSpPr>
          <p:cNvPr id="3" name="Content Placeholder 2">
            <a:extLst>
              <a:ext uri="{FF2B5EF4-FFF2-40B4-BE49-F238E27FC236}">
                <a16:creationId xmlns:a16="http://schemas.microsoft.com/office/drawing/2014/main" id="{6CD2F89C-062C-0BDE-E08E-63A0AA9FCAA6}"/>
              </a:ext>
            </a:extLst>
          </p:cNvPr>
          <p:cNvSpPr>
            <a:spLocks noGrp="1"/>
          </p:cNvSpPr>
          <p:nvPr>
            <p:ph idx="1"/>
          </p:nvPr>
        </p:nvSpPr>
        <p:spPr>
          <a:xfrm>
            <a:off x="4722924" y="518400"/>
            <a:ext cx="3578706" cy="5837949"/>
          </a:xfrm>
        </p:spPr>
        <p:txBody>
          <a:bodyPr vert="horz" lIns="91440" tIns="45720" rIns="91440" bIns="45720" rtlCol="0" anchor="ctr">
            <a:normAutofit/>
          </a:bodyPr>
          <a:lstStyle/>
          <a:p>
            <a:r>
              <a:rPr lang="en-US" sz="1700" dirty="0">
                <a:solidFill>
                  <a:schemeClr val="tx1">
                    <a:alpha val="80000"/>
                  </a:schemeClr>
                </a:solidFill>
                <a:ea typeface="Calibri"/>
                <a:cs typeface="Calibri"/>
              </a:rPr>
              <a:t>Alcohol Proof</a:t>
            </a:r>
          </a:p>
          <a:p>
            <a:r>
              <a:rPr lang="en-US" sz="1700" dirty="0">
                <a:solidFill>
                  <a:schemeClr val="tx1">
                    <a:alpha val="80000"/>
                  </a:schemeClr>
                </a:solidFill>
                <a:ea typeface="Calibri"/>
                <a:cs typeface="Calibri"/>
              </a:rPr>
              <a:t>Standard Drinks</a:t>
            </a:r>
          </a:p>
          <a:p>
            <a:r>
              <a:rPr lang="en-US" sz="1700" dirty="0">
                <a:solidFill>
                  <a:schemeClr val="tx1">
                    <a:alpha val="80000"/>
                  </a:schemeClr>
                </a:solidFill>
                <a:ea typeface="Calibri"/>
                <a:cs typeface="Calibri"/>
              </a:rPr>
              <a:t>Unit Conversions</a:t>
            </a:r>
          </a:p>
          <a:p>
            <a:r>
              <a:rPr lang="en-US" sz="1700" dirty="0">
                <a:solidFill>
                  <a:schemeClr val="tx1">
                    <a:alpha val="80000"/>
                  </a:schemeClr>
                </a:solidFill>
                <a:ea typeface="Calibri"/>
                <a:cs typeface="Calibri"/>
              </a:rPr>
              <a:t>Convert Serum and Plasma Results to Whole Blood</a:t>
            </a:r>
          </a:p>
          <a:p>
            <a:r>
              <a:rPr lang="en-US" sz="1700" dirty="0">
                <a:solidFill>
                  <a:schemeClr val="tx1">
                    <a:alpha val="80000"/>
                  </a:schemeClr>
                </a:solidFill>
                <a:ea typeface="Calibri"/>
                <a:cs typeface="Calibri"/>
              </a:rPr>
              <a:t>Relationship of Blood Alcohol to Breath Alcohol</a:t>
            </a:r>
          </a:p>
          <a:p>
            <a:pPr lvl="1"/>
            <a:r>
              <a:rPr lang="en-US" sz="1700" dirty="0" err="1">
                <a:solidFill>
                  <a:schemeClr val="tx1">
                    <a:alpha val="80000"/>
                  </a:schemeClr>
                </a:solidFill>
                <a:ea typeface="Calibri"/>
                <a:cs typeface="Calibri"/>
              </a:rPr>
              <a:t>Blood:Breath</a:t>
            </a:r>
            <a:r>
              <a:rPr lang="en-US" sz="1700" dirty="0">
                <a:solidFill>
                  <a:schemeClr val="tx1">
                    <a:alpha val="80000"/>
                  </a:schemeClr>
                </a:solidFill>
                <a:ea typeface="Calibri"/>
                <a:cs typeface="Calibri"/>
              </a:rPr>
              <a:t> Ratio Overview</a:t>
            </a:r>
          </a:p>
          <a:p>
            <a:pPr lvl="1"/>
            <a:r>
              <a:rPr lang="en-US" sz="1700" dirty="0">
                <a:solidFill>
                  <a:schemeClr val="tx1">
                    <a:alpha val="80000"/>
                  </a:schemeClr>
                </a:solidFill>
                <a:ea typeface="Calibri"/>
                <a:cs typeface="Calibri"/>
              </a:rPr>
              <a:t>Breath Measurement Instrument</a:t>
            </a:r>
          </a:p>
          <a:p>
            <a:pPr lvl="1"/>
            <a:r>
              <a:rPr lang="en-US" sz="1700" dirty="0">
                <a:solidFill>
                  <a:schemeClr val="tx1">
                    <a:alpha val="80000"/>
                  </a:schemeClr>
                </a:solidFill>
                <a:ea typeface="Calibri"/>
                <a:cs typeface="Calibri"/>
              </a:rPr>
              <a:t>Per Se Limits for Breath and Blood</a:t>
            </a:r>
          </a:p>
          <a:p>
            <a:r>
              <a:rPr lang="en-US" sz="1700" dirty="0">
                <a:solidFill>
                  <a:schemeClr val="tx1">
                    <a:alpha val="80000"/>
                  </a:schemeClr>
                </a:solidFill>
                <a:ea typeface="Calibri"/>
                <a:cs typeface="Calibri"/>
              </a:rPr>
              <a:t>Impairing Effects of Ethanol</a:t>
            </a:r>
          </a:p>
          <a:p>
            <a:pPr lvl="1"/>
            <a:r>
              <a:rPr lang="en-US" sz="1700" dirty="0">
                <a:solidFill>
                  <a:schemeClr val="tx1">
                    <a:alpha val="80000"/>
                  </a:schemeClr>
                </a:solidFill>
                <a:ea typeface="Calibri"/>
                <a:cs typeface="Calibri"/>
              </a:rPr>
              <a:t>Scientific Studies on Alcohol Impairment</a:t>
            </a:r>
          </a:p>
          <a:p>
            <a:r>
              <a:rPr lang="en-US" sz="1700" dirty="0">
                <a:solidFill>
                  <a:schemeClr val="tx1">
                    <a:alpha val="80000"/>
                  </a:schemeClr>
                </a:solidFill>
                <a:ea typeface="Calibri"/>
                <a:cs typeface="Calibri"/>
              </a:rPr>
              <a:t>Alcohol in the Human Body</a:t>
            </a:r>
          </a:p>
          <a:p>
            <a:pPr lvl="1"/>
            <a:r>
              <a:rPr lang="en-US" sz="1700" dirty="0">
                <a:solidFill>
                  <a:schemeClr val="tx1">
                    <a:alpha val="80000"/>
                  </a:schemeClr>
                </a:solidFill>
                <a:ea typeface="Calibri"/>
                <a:cs typeface="Calibri"/>
              </a:rPr>
              <a:t>Absorption</a:t>
            </a:r>
          </a:p>
          <a:p>
            <a:pPr lvl="1"/>
            <a:r>
              <a:rPr lang="en-US" sz="1700" dirty="0">
                <a:solidFill>
                  <a:schemeClr val="tx1">
                    <a:alpha val="80000"/>
                  </a:schemeClr>
                </a:solidFill>
                <a:ea typeface="Calibri"/>
                <a:cs typeface="Calibri"/>
              </a:rPr>
              <a:t>Distribution</a:t>
            </a:r>
          </a:p>
          <a:p>
            <a:pPr lvl="1"/>
            <a:r>
              <a:rPr lang="en-US" sz="1700" dirty="0">
                <a:solidFill>
                  <a:schemeClr val="tx1">
                    <a:alpha val="80000"/>
                  </a:schemeClr>
                </a:solidFill>
                <a:ea typeface="Calibri"/>
                <a:cs typeface="Calibri"/>
              </a:rPr>
              <a:t>Elimination</a:t>
            </a:r>
          </a:p>
          <a:p>
            <a:endParaRPr lang="en-US" sz="1700" dirty="0">
              <a:solidFill>
                <a:schemeClr val="tx1">
                  <a:alpha val="80000"/>
                </a:schemeClr>
              </a:solidFill>
              <a:ea typeface="Calibri"/>
              <a:cs typeface="Calibri"/>
            </a:endParaRPr>
          </a:p>
        </p:txBody>
      </p:sp>
      <p:sp>
        <p:nvSpPr>
          <p:cNvPr id="4" name="Footer Placeholder 3">
            <a:extLst>
              <a:ext uri="{FF2B5EF4-FFF2-40B4-BE49-F238E27FC236}">
                <a16:creationId xmlns:a16="http://schemas.microsoft.com/office/drawing/2014/main" id="{9C42E4BF-1E76-72E2-390B-D9EDD68BCE71}"/>
              </a:ext>
            </a:extLst>
          </p:cNvPr>
          <p:cNvSpPr>
            <a:spLocks noGrp="1"/>
          </p:cNvSpPr>
          <p:nvPr>
            <p:ph type="ftr" sz="quarter" idx="11"/>
          </p:nvPr>
        </p:nvSpPr>
        <p:spPr>
          <a:xfrm>
            <a:off x="4168146" y="6424612"/>
            <a:ext cx="2661070" cy="365125"/>
          </a:xfrm>
        </p:spPr>
        <p:txBody>
          <a:bodyPr>
            <a:normAutofit/>
          </a:bodyPr>
          <a:lstStyle/>
          <a:p>
            <a:pPr>
              <a:spcAft>
                <a:spcPts val="600"/>
              </a:spcAft>
            </a:pPr>
            <a:r>
              <a:rPr lang="en-US" dirty="0">
                <a:solidFill>
                  <a:schemeClr val="tx1">
                    <a:alpha val="60000"/>
                  </a:schemeClr>
                </a:solidFill>
              </a:rPr>
              <a:t>Approved and Issued: 2025.10.01</a:t>
            </a:r>
          </a:p>
        </p:txBody>
      </p:sp>
      <p:cxnSp>
        <p:nvCxnSpPr>
          <p:cNvPr id="18" name="Straight Connector 17">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89621" y="3610394"/>
            <a:ext cx="0" cy="3238728"/>
          </a:xfrm>
          <a:prstGeom prst="line">
            <a:avLst/>
          </a:prstGeom>
          <a:ln w="25400" cap="sq">
            <a:gradFill flip="none" rotWithShape="1">
              <a:gsLst>
                <a:gs pos="0">
                  <a:schemeClr val="accent1"/>
                </a:gs>
                <a:gs pos="100000">
                  <a:schemeClr val="accent2"/>
                </a:gs>
              </a:gsLst>
              <a:lin ang="5400000" scaled="0"/>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074944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86"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125454"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515125" y="1153572"/>
            <a:ext cx="2400300" cy="4461163"/>
          </a:xfrm>
        </p:spPr>
        <p:txBody>
          <a:bodyPr>
            <a:normAutofit/>
          </a:bodyPr>
          <a:lstStyle/>
          <a:p>
            <a:pPr algn="l">
              <a:lnSpc>
                <a:spcPct val="90000"/>
              </a:lnSpc>
            </a:pPr>
            <a:r>
              <a:rPr lang="en-US" sz="3400">
                <a:solidFill>
                  <a:srgbClr val="FFFFFF"/>
                </a:solidFill>
              </a:rPr>
              <a:t>Section 4 – Evidential Breath Test Instruments</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5662801" y="2455479"/>
            <a:ext cx="3062575"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 name="Content Placeholder 2"/>
          <p:cNvSpPr>
            <a:spLocks noGrp="1"/>
          </p:cNvSpPr>
          <p:nvPr>
            <p:ph idx="1"/>
          </p:nvPr>
        </p:nvSpPr>
        <p:spPr>
          <a:xfrm>
            <a:off x="3335481" y="591344"/>
            <a:ext cx="5179868" cy="5585619"/>
          </a:xfrm>
        </p:spPr>
        <p:txBody>
          <a:bodyPr anchor="ctr">
            <a:normAutofit/>
          </a:bodyPr>
          <a:lstStyle/>
          <a:p>
            <a:pPr marL="0" indent="0">
              <a:buNone/>
            </a:pPr>
            <a:r>
              <a:rPr lang="en-US"/>
              <a:t>DataMaster DMT</a:t>
            </a:r>
          </a:p>
          <a:p>
            <a:pPr lvl="1"/>
            <a:r>
              <a:rPr lang="en-US"/>
              <a:t>General Features</a:t>
            </a:r>
          </a:p>
          <a:p>
            <a:pPr lvl="1"/>
            <a:r>
              <a:rPr lang="en-US"/>
              <a:t>Home Screen and Icons</a:t>
            </a:r>
          </a:p>
          <a:p>
            <a:pPr lvl="1"/>
            <a:r>
              <a:rPr lang="en-US"/>
              <a:t>Analytical Principle</a:t>
            </a:r>
          </a:p>
          <a:p>
            <a:pPr lvl="1"/>
            <a:r>
              <a:rPr lang="en-US"/>
              <a:t>Systems of the DataMaster</a:t>
            </a:r>
          </a:p>
        </p:txBody>
      </p:sp>
      <p:sp>
        <p:nvSpPr>
          <p:cNvPr id="4" name="Footer Placeholder 3">
            <a:extLst>
              <a:ext uri="{FF2B5EF4-FFF2-40B4-BE49-F238E27FC236}">
                <a16:creationId xmlns:a16="http://schemas.microsoft.com/office/drawing/2014/main" id="{18397C10-96C3-44C5-0560-EFC5CD546EBE}"/>
              </a:ext>
            </a:extLst>
          </p:cNvPr>
          <p:cNvSpPr>
            <a:spLocks noGrp="1"/>
          </p:cNvSpPr>
          <p:nvPr>
            <p:ph type="ftr" sz="quarter" idx="11"/>
          </p:nvPr>
        </p:nvSpPr>
        <p:spPr/>
        <p:txBody>
          <a:bodyPr/>
          <a:lstStyle/>
          <a:p>
            <a:r>
              <a:rPr lang="en-US"/>
              <a:t>Approved and Issued: 2025.10.01</a:t>
            </a:r>
          </a:p>
        </p:txBody>
      </p:sp>
    </p:spTree>
    <p:custDataLst>
      <p:tags r:id="rId1"/>
    </p:custDataLst>
    <p:extLst>
      <p:ext uri="{BB962C8B-B14F-4D97-AF65-F5344CB8AC3E}">
        <p14:creationId xmlns:p14="http://schemas.microsoft.com/office/powerpoint/2010/main" val="35733633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1"/>
            <a:ext cx="9143997"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6086479"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086474" y="-1"/>
            <a:ext cx="3057523"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512" y="-1"/>
            <a:ext cx="8799485"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028699" y="294538"/>
            <a:ext cx="7421963" cy="1033669"/>
          </a:xfrm>
        </p:spPr>
        <p:txBody>
          <a:bodyPr>
            <a:normAutofit/>
          </a:bodyPr>
          <a:lstStyle/>
          <a:p>
            <a:r>
              <a:rPr lang="en-US" sz="3500">
                <a:solidFill>
                  <a:srgbClr val="FFFFFF"/>
                </a:solidFill>
              </a:rPr>
              <a:t>Subject Tests</a:t>
            </a:r>
          </a:p>
        </p:txBody>
      </p:sp>
      <p:sp>
        <p:nvSpPr>
          <p:cNvPr id="3" name="Content Placeholder 2"/>
          <p:cNvSpPr>
            <a:spLocks noGrp="1"/>
          </p:cNvSpPr>
          <p:nvPr>
            <p:ph idx="1"/>
          </p:nvPr>
        </p:nvSpPr>
        <p:spPr>
          <a:xfrm>
            <a:off x="1028699" y="2318197"/>
            <a:ext cx="7293023" cy="3683358"/>
          </a:xfrm>
        </p:spPr>
        <p:txBody>
          <a:bodyPr anchor="ctr">
            <a:normAutofit/>
          </a:bodyPr>
          <a:lstStyle/>
          <a:p>
            <a:r>
              <a:rPr lang="en-US" sz="2400"/>
              <a:t>Pre-test procedures</a:t>
            </a:r>
          </a:p>
          <a:p>
            <a:pPr lvl="1"/>
            <a:r>
              <a:rPr lang="en-US" sz="2400" b="1"/>
              <a:t>13 AAC 63.040. Procedure for breath test analysis</a:t>
            </a:r>
          </a:p>
          <a:p>
            <a:r>
              <a:rPr lang="en-US" sz="2400"/>
              <a:t>Instrument Preparation</a:t>
            </a:r>
          </a:p>
          <a:p>
            <a:r>
              <a:rPr lang="en-US" sz="2400"/>
              <a:t>Subject test sequence</a:t>
            </a:r>
          </a:p>
          <a:p>
            <a:r>
              <a:rPr lang="en-US" sz="2400" dirty="0">
                <a:ea typeface="Calibri"/>
                <a:cs typeface="Calibri"/>
              </a:rPr>
              <a:t>Subject test record</a:t>
            </a:r>
            <a:endParaRPr lang="en-US" sz="2400" dirty="0"/>
          </a:p>
          <a:p>
            <a:r>
              <a:rPr lang="en-US" sz="2400"/>
              <a:t>Sample acceptance parameters</a:t>
            </a:r>
            <a:endParaRPr lang="en-US" sz="2400" dirty="0">
              <a:ea typeface="Calibri"/>
              <a:cs typeface="Calibri"/>
            </a:endParaRPr>
          </a:p>
          <a:p>
            <a:r>
              <a:rPr lang="en-US" sz="2400" dirty="0">
                <a:ea typeface="Calibri"/>
                <a:cs typeface="Calibri"/>
              </a:rPr>
              <a:t>Non-</a:t>
            </a:r>
            <a:r>
              <a:rPr lang="en-US" sz="2400" dirty="0" err="1">
                <a:ea typeface="Calibri"/>
                <a:cs typeface="Calibri"/>
              </a:rPr>
              <a:t>Compelted</a:t>
            </a:r>
            <a:r>
              <a:rPr lang="en-US" sz="2400" dirty="0">
                <a:ea typeface="Calibri"/>
                <a:cs typeface="Calibri"/>
              </a:rPr>
              <a:t> Tests</a:t>
            </a:r>
          </a:p>
          <a:p>
            <a:r>
              <a:rPr lang="en-US" sz="2400"/>
              <a:t>External standards as part of a subject test sequence</a:t>
            </a:r>
          </a:p>
          <a:p>
            <a:endParaRPr lang="en-US" sz="1700"/>
          </a:p>
        </p:txBody>
      </p:sp>
      <p:sp>
        <p:nvSpPr>
          <p:cNvPr id="4" name="Footer Placeholder 3">
            <a:extLst>
              <a:ext uri="{FF2B5EF4-FFF2-40B4-BE49-F238E27FC236}">
                <a16:creationId xmlns:a16="http://schemas.microsoft.com/office/drawing/2014/main" id="{9162C2CD-DA96-CB28-3917-957359D2846E}"/>
              </a:ext>
            </a:extLst>
          </p:cNvPr>
          <p:cNvSpPr>
            <a:spLocks noGrp="1"/>
          </p:cNvSpPr>
          <p:nvPr>
            <p:ph type="ftr" sz="quarter" idx="11"/>
          </p:nvPr>
        </p:nvSpPr>
        <p:spPr/>
        <p:txBody>
          <a:bodyPr/>
          <a:lstStyle/>
          <a:p>
            <a:r>
              <a:rPr lang="en-US"/>
              <a:t>Approved and Issued: 2025.10.01</a:t>
            </a:r>
          </a:p>
        </p:txBody>
      </p:sp>
    </p:spTree>
    <p:custDataLst>
      <p:tags r:id="rId1"/>
    </p:custDataLst>
    <p:extLst>
      <p:ext uri="{BB962C8B-B14F-4D97-AF65-F5344CB8AC3E}">
        <p14:creationId xmlns:p14="http://schemas.microsoft.com/office/powerpoint/2010/main" val="380506571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081EA652-8C6A-4E69-BEB9-1708094745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ight Triangle 16">
            <a:extLst>
              <a:ext uri="{FF2B5EF4-FFF2-40B4-BE49-F238E27FC236}">
                <a16:creationId xmlns:a16="http://schemas.microsoft.com/office/drawing/2014/main" id="{5298780A-33B9-4EA2-8F67-DE68AD6284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432540" y="3335867"/>
            <a:ext cx="246888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7F488E8B-4E1E-4402-8935-D4E6C02615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330" y="623275"/>
            <a:ext cx="8178790"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06825" y="1188637"/>
            <a:ext cx="2241175" cy="4480726"/>
          </a:xfrm>
        </p:spPr>
        <p:txBody>
          <a:bodyPr>
            <a:normAutofit/>
          </a:bodyPr>
          <a:lstStyle/>
          <a:p>
            <a:pPr algn="r"/>
            <a:r>
              <a:rPr lang="en-US" sz="3600" dirty="0"/>
              <a:t>Quality Assurance</a:t>
            </a:r>
          </a:p>
        </p:txBody>
      </p:sp>
      <p:sp>
        <p:nvSpPr>
          <p:cNvPr id="4" name="Footer Placeholder 3">
            <a:extLst>
              <a:ext uri="{FF2B5EF4-FFF2-40B4-BE49-F238E27FC236}">
                <a16:creationId xmlns:a16="http://schemas.microsoft.com/office/drawing/2014/main" id="{259F87AD-095F-F3ED-A670-B519D6E1544F}"/>
              </a:ext>
            </a:extLst>
          </p:cNvPr>
          <p:cNvSpPr>
            <a:spLocks noGrp="1"/>
          </p:cNvSpPr>
          <p:nvPr>
            <p:ph type="ftr" sz="quarter" idx="11"/>
          </p:nvPr>
        </p:nvSpPr>
        <p:spPr>
          <a:xfrm rot="5400000">
            <a:off x="-1781124" y="3246436"/>
            <a:ext cx="4205910" cy="365125"/>
          </a:xfrm>
        </p:spPr>
        <p:txBody>
          <a:bodyPr anchor="t">
            <a:normAutofit/>
          </a:bodyPr>
          <a:lstStyle/>
          <a:p>
            <a:pPr algn="l">
              <a:spcAft>
                <a:spcPts val="600"/>
              </a:spcAft>
            </a:pPr>
            <a:r>
              <a:rPr lang="en-US" sz="1000">
                <a:solidFill>
                  <a:schemeClr val="tx1">
                    <a:lumMod val="85000"/>
                    <a:lumOff val="15000"/>
                  </a:schemeClr>
                </a:solidFill>
              </a:rPr>
              <a:t>Approved and Issued: 2025.10.01</a:t>
            </a:r>
          </a:p>
        </p:txBody>
      </p:sp>
      <p:cxnSp>
        <p:nvCxnSpPr>
          <p:cNvPr id="21" name="Straight Connector 20">
            <a:extLst>
              <a:ext uri="{FF2B5EF4-FFF2-40B4-BE49-F238E27FC236}">
                <a16:creationId xmlns:a16="http://schemas.microsoft.com/office/drawing/2014/main" id="{23AAC9B5-8015-485C-ACF9-A750390E9A5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490722" y="1852863"/>
            <a:ext cx="0" cy="3236495"/>
          </a:xfrm>
          <a:prstGeom prst="line">
            <a:avLst/>
          </a:prstGeom>
          <a:ln w="19050" cap="sq">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3941445" y="1648870"/>
            <a:ext cx="3527136" cy="3560260"/>
          </a:xfrm>
        </p:spPr>
        <p:txBody>
          <a:bodyPr anchor="ctr">
            <a:normAutofit/>
          </a:bodyPr>
          <a:lstStyle/>
          <a:p>
            <a:pPr>
              <a:lnSpc>
                <a:spcPct val="90000"/>
              </a:lnSpc>
            </a:pPr>
            <a:r>
              <a:rPr lang="en-US" sz="2100" dirty="0"/>
              <a:t>Quality Assurance</a:t>
            </a:r>
          </a:p>
          <a:p>
            <a:pPr lvl="1">
              <a:lnSpc>
                <a:spcPct val="90000"/>
              </a:lnSpc>
            </a:pPr>
            <a:r>
              <a:rPr lang="en-US" sz="2100">
                <a:ea typeface="Calibri"/>
                <a:cs typeface="Calibri"/>
              </a:rPr>
              <a:t>Types and Functions of Quality Assurance Measures</a:t>
            </a:r>
          </a:p>
          <a:p>
            <a:pPr lvl="2">
              <a:lnSpc>
                <a:spcPct val="90000"/>
              </a:lnSpc>
            </a:pPr>
            <a:r>
              <a:rPr lang="en-US" sz="2100">
                <a:ea typeface="Calibri"/>
                <a:cs typeface="Calibri"/>
              </a:rPr>
              <a:t>Diagnostic Check</a:t>
            </a:r>
          </a:p>
          <a:p>
            <a:pPr lvl="2">
              <a:lnSpc>
                <a:spcPct val="90000"/>
              </a:lnSpc>
            </a:pPr>
            <a:r>
              <a:rPr lang="en-US" sz="2100">
                <a:ea typeface="Calibri"/>
                <a:cs typeface="Calibri"/>
              </a:rPr>
              <a:t>Blank Test</a:t>
            </a:r>
          </a:p>
          <a:p>
            <a:pPr lvl="2">
              <a:lnSpc>
                <a:spcPct val="90000"/>
              </a:lnSpc>
            </a:pPr>
            <a:r>
              <a:rPr lang="en-US" sz="2100">
                <a:ea typeface="Calibri"/>
                <a:cs typeface="Calibri"/>
              </a:rPr>
              <a:t>Internal Standard</a:t>
            </a:r>
          </a:p>
          <a:p>
            <a:pPr lvl="2">
              <a:lnSpc>
                <a:spcPct val="90000"/>
              </a:lnSpc>
            </a:pPr>
            <a:r>
              <a:rPr lang="en-US" sz="2100">
                <a:ea typeface="Calibri"/>
                <a:cs typeface="Calibri"/>
              </a:rPr>
              <a:t>External Standard </a:t>
            </a:r>
          </a:p>
          <a:p>
            <a:pPr lvl="2">
              <a:lnSpc>
                <a:spcPct val="90000"/>
              </a:lnSpc>
            </a:pPr>
            <a:r>
              <a:rPr lang="en-US" sz="2100">
                <a:ea typeface="Calibri"/>
                <a:cs typeface="Calibri"/>
              </a:rPr>
              <a:t>Verification of Calibration (VOC)</a:t>
            </a:r>
          </a:p>
        </p:txBody>
      </p:sp>
    </p:spTree>
    <p:custDataLst>
      <p:tags r:id="rId1"/>
    </p:custDataLst>
    <p:extLst>
      <p:ext uri="{BB962C8B-B14F-4D97-AF65-F5344CB8AC3E}">
        <p14:creationId xmlns:p14="http://schemas.microsoft.com/office/powerpoint/2010/main" val="255961859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D72D4D1-076F-49D3-9889-EFC4F6D7CA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28650" y="963877"/>
            <a:ext cx="2620771" cy="4930246"/>
          </a:xfrm>
        </p:spPr>
        <p:txBody>
          <a:bodyPr>
            <a:normAutofit/>
          </a:bodyPr>
          <a:lstStyle/>
          <a:p>
            <a:pPr algn="l"/>
            <a:r>
              <a:rPr lang="en-US"/>
              <a:t>Breath Test Supervisor Duties</a:t>
            </a:r>
          </a:p>
        </p:txBody>
      </p:sp>
      <p:cxnSp>
        <p:nvCxnSpPr>
          <p:cNvPr id="10"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490722" y="2057400"/>
            <a:ext cx="0" cy="27432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3657605" y="963877"/>
            <a:ext cx="5029194" cy="4930246"/>
          </a:xfrm>
        </p:spPr>
        <p:txBody>
          <a:bodyPr anchor="ctr">
            <a:normAutofit/>
          </a:bodyPr>
          <a:lstStyle/>
          <a:p>
            <a:r>
              <a:rPr lang="en-US" sz="2400"/>
              <a:t>Duties and Responsibilities of Breath Test Supervisors</a:t>
            </a:r>
          </a:p>
          <a:p>
            <a:pPr lvl="1"/>
            <a:r>
              <a:rPr lang="en-US" sz="2400"/>
              <a:t>Instrument Transportation and Set up</a:t>
            </a:r>
          </a:p>
          <a:p>
            <a:pPr lvl="1"/>
            <a:r>
              <a:rPr lang="en-US" sz="2400"/>
              <a:t>Instrument location within the agency</a:t>
            </a:r>
          </a:p>
          <a:p>
            <a:pPr lvl="1"/>
            <a:r>
              <a:rPr lang="en-US" sz="2400"/>
              <a:t>Operator Training </a:t>
            </a:r>
          </a:p>
          <a:p>
            <a:pPr lvl="1"/>
            <a:r>
              <a:rPr lang="en-US" sz="2400"/>
              <a:t>Breath Test Supervisor Forms</a:t>
            </a:r>
          </a:p>
          <a:p>
            <a:pPr lvl="1"/>
            <a:endParaRPr lang="en-US" dirty="0">
              <a:ea typeface="Calibri"/>
              <a:cs typeface="Calibri"/>
            </a:endParaRPr>
          </a:p>
        </p:txBody>
      </p:sp>
      <p:sp>
        <p:nvSpPr>
          <p:cNvPr id="4" name="Footer Placeholder 3">
            <a:extLst>
              <a:ext uri="{FF2B5EF4-FFF2-40B4-BE49-F238E27FC236}">
                <a16:creationId xmlns:a16="http://schemas.microsoft.com/office/drawing/2014/main" id="{53357790-C4A3-0B68-F341-8DEA11515521}"/>
              </a:ext>
            </a:extLst>
          </p:cNvPr>
          <p:cNvSpPr>
            <a:spLocks noGrp="1"/>
          </p:cNvSpPr>
          <p:nvPr>
            <p:ph type="ftr" sz="quarter" idx="11"/>
          </p:nvPr>
        </p:nvSpPr>
        <p:spPr/>
        <p:txBody>
          <a:bodyPr/>
          <a:lstStyle/>
          <a:p>
            <a:r>
              <a:rPr lang="en-US"/>
              <a:t>Approved and Issued: 2025.10.01</a:t>
            </a:r>
          </a:p>
        </p:txBody>
      </p:sp>
    </p:spTree>
    <p:custDataLst>
      <p:tags r:id="rId1"/>
    </p:custDataLst>
    <p:extLst>
      <p:ext uri="{BB962C8B-B14F-4D97-AF65-F5344CB8AC3E}">
        <p14:creationId xmlns:p14="http://schemas.microsoft.com/office/powerpoint/2010/main" val="4315152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Breath Test Section Structure</a:t>
            </a:r>
          </a:p>
        </p:txBody>
      </p:sp>
      <p:sp>
        <p:nvSpPr>
          <p:cNvPr id="4" name="TextBox 3"/>
          <p:cNvSpPr txBox="1"/>
          <p:nvPr/>
        </p:nvSpPr>
        <p:spPr>
          <a:xfrm>
            <a:off x="2286000" y="1524000"/>
            <a:ext cx="4648200" cy="923330"/>
          </a:xfrm>
          <a:prstGeom prst="rect">
            <a:avLst/>
          </a:prstGeom>
          <a:noFill/>
          <a:ln>
            <a:solidFill>
              <a:schemeClr val="bg1"/>
            </a:solidFill>
          </a:ln>
        </p:spPr>
        <p:txBody>
          <a:bodyPr wrap="square" rtlCol="0">
            <a:spAutoFit/>
          </a:bodyPr>
          <a:lstStyle/>
          <a:p>
            <a:pPr algn="ctr"/>
            <a:r>
              <a:rPr lang="en-US" u="sng" dirty="0"/>
              <a:t>Scientific Director of Blood and Breath Alcohol</a:t>
            </a:r>
          </a:p>
          <a:p>
            <a:pPr marL="285750" indent="-285750" algn="ctr">
              <a:buFont typeface="Arial" pitchFamily="34" charset="0"/>
              <a:buChar char="•"/>
            </a:pPr>
            <a:r>
              <a:rPr lang="en-US" dirty="0"/>
              <a:t>Currently </a:t>
            </a:r>
            <a:r>
              <a:rPr lang="en-US" b="1" dirty="0"/>
              <a:t>Charles Foster</a:t>
            </a:r>
          </a:p>
          <a:p>
            <a:pPr marL="285750" indent="-285750" algn="ctr">
              <a:buFont typeface="Arial" pitchFamily="34" charset="0"/>
              <a:buChar char="•"/>
            </a:pPr>
            <a:r>
              <a:rPr lang="en-US" dirty="0"/>
              <a:t>Chosen by DPS Commissioner</a:t>
            </a:r>
          </a:p>
        </p:txBody>
      </p:sp>
      <p:sp>
        <p:nvSpPr>
          <p:cNvPr id="5" name="TextBox 4"/>
          <p:cNvSpPr txBox="1"/>
          <p:nvPr/>
        </p:nvSpPr>
        <p:spPr>
          <a:xfrm>
            <a:off x="990600" y="2793651"/>
            <a:ext cx="3352800" cy="2308324"/>
          </a:xfrm>
          <a:prstGeom prst="rect">
            <a:avLst/>
          </a:prstGeom>
          <a:noFill/>
          <a:ln>
            <a:solidFill>
              <a:schemeClr val="bg1"/>
            </a:solidFill>
          </a:ln>
        </p:spPr>
        <p:txBody>
          <a:bodyPr wrap="square" rtlCol="0">
            <a:spAutoFit/>
          </a:bodyPr>
          <a:lstStyle/>
          <a:p>
            <a:r>
              <a:rPr lang="en-US" u="sng"/>
              <a:t>Forensic Scientists</a:t>
            </a:r>
          </a:p>
          <a:p>
            <a:r>
              <a:rPr lang="en-US"/>
              <a:t>Carlie Glaister</a:t>
            </a:r>
          </a:p>
          <a:p>
            <a:r>
              <a:rPr lang="en-US"/>
              <a:t>Colleen O’Bryant</a:t>
            </a:r>
          </a:p>
          <a:p>
            <a:r>
              <a:rPr lang="en-US"/>
              <a:t>Derek Walton</a:t>
            </a:r>
          </a:p>
          <a:p>
            <a:r>
              <a:rPr lang="en-US"/>
              <a:t>Kaija Swisher</a:t>
            </a:r>
          </a:p>
          <a:p>
            <a:endParaRPr lang="en-US"/>
          </a:p>
          <a:p>
            <a:r>
              <a:rPr lang="en-US" u="sng"/>
              <a:t>Forensic Technician</a:t>
            </a:r>
          </a:p>
          <a:p>
            <a:r>
              <a:rPr lang="en-US"/>
              <a:t>Paulyne Catacutan</a:t>
            </a:r>
          </a:p>
        </p:txBody>
      </p:sp>
      <p:sp>
        <p:nvSpPr>
          <p:cNvPr id="6" name="TextBox 5"/>
          <p:cNvSpPr txBox="1"/>
          <p:nvPr/>
        </p:nvSpPr>
        <p:spPr>
          <a:xfrm>
            <a:off x="2971800" y="5105400"/>
            <a:ext cx="3200400" cy="646331"/>
          </a:xfrm>
          <a:prstGeom prst="rect">
            <a:avLst/>
          </a:prstGeom>
          <a:noFill/>
          <a:ln>
            <a:solidFill>
              <a:schemeClr val="bg1"/>
            </a:solidFill>
          </a:ln>
        </p:spPr>
        <p:txBody>
          <a:bodyPr wrap="square" rtlCol="0">
            <a:spAutoFit/>
          </a:bodyPr>
          <a:lstStyle/>
          <a:p>
            <a:pPr algn="ctr"/>
            <a:r>
              <a:rPr lang="en-US" u="sng"/>
              <a:t>Breath Program contact e-mail</a:t>
            </a:r>
          </a:p>
          <a:p>
            <a:pPr algn="ctr"/>
            <a:r>
              <a:rPr lang="en-US" b="1"/>
              <a:t>Dps.scdl.toxicology@alaska.gov</a:t>
            </a:r>
          </a:p>
        </p:txBody>
      </p:sp>
      <p:sp>
        <p:nvSpPr>
          <p:cNvPr id="7" name="TextBox 6"/>
          <p:cNvSpPr txBox="1"/>
          <p:nvPr/>
        </p:nvSpPr>
        <p:spPr>
          <a:xfrm>
            <a:off x="4572000" y="2793651"/>
            <a:ext cx="2438400" cy="369332"/>
          </a:xfrm>
          <a:prstGeom prst="rect">
            <a:avLst/>
          </a:prstGeom>
          <a:noFill/>
          <a:ln>
            <a:solidFill>
              <a:schemeClr val="bg1"/>
            </a:solidFill>
          </a:ln>
        </p:spPr>
        <p:txBody>
          <a:bodyPr wrap="square" rtlCol="0">
            <a:spAutoFit/>
          </a:bodyPr>
          <a:lstStyle/>
          <a:p>
            <a:r>
              <a:rPr lang="en-US" u="sng"/>
              <a:t>Breath Test Supervisors</a:t>
            </a:r>
          </a:p>
        </p:txBody>
      </p:sp>
      <p:sp>
        <p:nvSpPr>
          <p:cNvPr id="8" name="TextBox 7"/>
          <p:cNvSpPr txBox="1"/>
          <p:nvPr/>
        </p:nvSpPr>
        <p:spPr>
          <a:xfrm>
            <a:off x="4686300" y="3372411"/>
            <a:ext cx="2209800" cy="369332"/>
          </a:xfrm>
          <a:prstGeom prst="rect">
            <a:avLst/>
          </a:prstGeom>
          <a:noFill/>
          <a:ln>
            <a:solidFill>
              <a:schemeClr val="bg1"/>
            </a:solidFill>
          </a:ln>
        </p:spPr>
        <p:txBody>
          <a:bodyPr wrap="square" rtlCol="0">
            <a:spAutoFit/>
          </a:bodyPr>
          <a:lstStyle/>
          <a:p>
            <a:r>
              <a:rPr lang="en-US" u="sng"/>
              <a:t>Breath Test Operators</a:t>
            </a:r>
          </a:p>
        </p:txBody>
      </p:sp>
      <p:cxnSp>
        <p:nvCxnSpPr>
          <p:cNvPr id="16" name="Straight Connector 15"/>
          <p:cNvCxnSpPr>
            <a:cxnSpLocks/>
            <a:stCxn id="7" idx="2"/>
          </p:cNvCxnSpPr>
          <p:nvPr/>
        </p:nvCxnSpPr>
        <p:spPr>
          <a:xfrm>
            <a:off x="5791200" y="3162983"/>
            <a:ext cx="0" cy="220997"/>
          </a:xfrm>
          <a:prstGeom prst="line">
            <a:avLst/>
          </a:prstGeom>
        </p:spPr>
        <p:style>
          <a:lnRef idx="1">
            <a:schemeClr val="dk1"/>
          </a:lnRef>
          <a:fillRef idx="0">
            <a:schemeClr val="dk1"/>
          </a:fillRef>
          <a:effectRef idx="0">
            <a:schemeClr val="dk1"/>
          </a:effectRef>
          <a:fontRef idx="minor">
            <a:schemeClr val="tx1"/>
          </a:fontRef>
        </p:style>
      </p:cxnSp>
      <p:cxnSp>
        <p:nvCxnSpPr>
          <p:cNvPr id="36" name="Straight Connector 35">
            <a:extLst>
              <a:ext uri="{FF2B5EF4-FFF2-40B4-BE49-F238E27FC236}">
                <a16:creationId xmlns:a16="http://schemas.microsoft.com/office/drawing/2014/main" id="{84D1DCEC-2F27-4C89-B683-48B8CCD1C625}"/>
              </a:ext>
            </a:extLst>
          </p:cNvPr>
          <p:cNvCxnSpPr>
            <a:cxnSpLocks/>
            <a:endCxn id="5" idx="0"/>
          </p:cNvCxnSpPr>
          <p:nvPr/>
        </p:nvCxnSpPr>
        <p:spPr>
          <a:xfrm flipH="1">
            <a:off x="2667000" y="2438400"/>
            <a:ext cx="703186" cy="355251"/>
          </a:xfrm>
          <a:prstGeom prst="line">
            <a:avLst/>
          </a:prstGeom>
        </p:spPr>
        <p:style>
          <a:lnRef idx="1">
            <a:schemeClr val="dk1"/>
          </a:lnRef>
          <a:fillRef idx="0">
            <a:schemeClr val="dk1"/>
          </a:fillRef>
          <a:effectRef idx="0">
            <a:schemeClr val="dk1"/>
          </a:effectRef>
          <a:fontRef idx="minor">
            <a:schemeClr val="tx1"/>
          </a:fontRef>
        </p:style>
      </p:cxnSp>
      <p:cxnSp>
        <p:nvCxnSpPr>
          <p:cNvPr id="42" name="Straight Connector 41">
            <a:extLst>
              <a:ext uri="{FF2B5EF4-FFF2-40B4-BE49-F238E27FC236}">
                <a16:creationId xmlns:a16="http://schemas.microsoft.com/office/drawing/2014/main" id="{00AD8FE0-C914-49DD-A995-536F225A0743}"/>
              </a:ext>
            </a:extLst>
          </p:cNvPr>
          <p:cNvCxnSpPr>
            <a:cxnSpLocks/>
          </p:cNvCxnSpPr>
          <p:nvPr/>
        </p:nvCxnSpPr>
        <p:spPr>
          <a:xfrm>
            <a:off x="5808585" y="2442433"/>
            <a:ext cx="0" cy="351218"/>
          </a:xfrm>
          <a:prstGeom prst="line">
            <a:avLst/>
          </a:prstGeom>
        </p:spPr>
        <p:style>
          <a:lnRef idx="1">
            <a:schemeClr val="dk1"/>
          </a:lnRef>
          <a:fillRef idx="0">
            <a:schemeClr val="dk1"/>
          </a:fillRef>
          <a:effectRef idx="0">
            <a:schemeClr val="dk1"/>
          </a:effectRef>
          <a:fontRef idx="minor">
            <a:schemeClr val="tx1"/>
          </a:fontRef>
        </p:style>
      </p:cxnSp>
      <p:sp>
        <p:nvSpPr>
          <p:cNvPr id="3" name="Footer Placeholder 2">
            <a:extLst>
              <a:ext uri="{FF2B5EF4-FFF2-40B4-BE49-F238E27FC236}">
                <a16:creationId xmlns:a16="http://schemas.microsoft.com/office/drawing/2014/main" id="{FEBB4E3A-664B-9845-DE04-1E8D926F2317}"/>
              </a:ext>
            </a:extLst>
          </p:cNvPr>
          <p:cNvSpPr>
            <a:spLocks noGrp="1"/>
          </p:cNvSpPr>
          <p:nvPr>
            <p:ph type="ftr" sz="quarter" idx="11"/>
          </p:nvPr>
        </p:nvSpPr>
        <p:spPr/>
        <p:txBody>
          <a:bodyPr/>
          <a:lstStyle/>
          <a:p>
            <a:r>
              <a:rPr lang="en-US"/>
              <a:t>Approved and Issued: 2025.10.01</a:t>
            </a:r>
          </a:p>
        </p:txBody>
      </p:sp>
    </p:spTree>
    <p:custDataLst>
      <p:tags r:id="rId1"/>
    </p:custDataLst>
    <p:extLst>
      <p:ext uri="{BB962C8B-B14F-4D97-AF65-F5344CB8AC3E}">
        <p14:creationId xmlns:p14="http://schemas.microsoft.com/office/powerpoint/2010/main" val="33542381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D72D4D1-076F-49D3-9889-EFC4F6D7CA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28650" y="963877"/>
            <a:ext cx="2620771" cy="4930246"/>
          </a:xfrm>
        </p:spPr>
        <p:txBody>
          <a:bodyPr>
            <a:normAutofit/>
          </a:bodyPr>
          <a:lstStyle/>
          <a:p>
            <a:pPr algn="l"/>
            <a:r>
              <a:rPr lang="en-US"/>
              <a:t>Breath Test Supervisor</a:t>
            </a:r>
            <a:r>
              <a:rPr lang="en-US" dirty="0"/>
              <a:t> Duties</a:t>
            </a:r>
            <a:endParaRPr lang="en-US"/>
          </a:p>
        </p:txBody>
      </p:sp>
      <p:cxnSp>
        <p:nvCxnSpPr>
          <p:cNvPr id="10"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490722" y="2057400"/>
            <a:ext cx="0" cy="27432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3732023" y="963877"/>
            <a:ext cx="4783327" cy="4930246"/>
          </a:xfrm>
        </p:spPr>
        <p:txBody>
          <a:bodyPr anchor="ctr">
            <a:normAutofit/>
          </a:bodyPr>
          <a:lstStyle/>
          <a:p>
            <a:r>
              <a:rPr lang="en-US" sz="3000" dirty="0"/>
              <a:t>Breath Test Supplies</a:t>
            </a:r>
            <a:endParaRPr lang="en-US" sz="3000" dirty="0">
              <a:ea typeface="Calibri"/>
              <a:cs typeface="Calibri"/>
            </a:endParaRPr>
          </a:p>
          <a:p>
            <a:pPr lvl="2"/>
            <a:r>
              <a:rPr lang="en-US" sz="2600" dirty="0"/>
              <a:t>Mouthpieces</a:t>
            </a:r>
            <a:endParaRPr lang="en-US" sz="2600" dirty="0">
              <a:ea typeface="Calibri"/>
              <a:cs typeface="Calibri"/>
            </a:endParaRPr>
          </a:p>
          <a:p>
            <a:pPr lvl="2"/>
            <a:r>
              <a:rPr lang="en-US" sz="2600" dirty="0"/>
              <a:t>Replacement dry gas tanks</a:t>
            </a:r>
            <a:endParaRPr lang="en-US" dirty="0"/>
          </a:p>
          <a:p>
            <a:r>
              <a:rPr lang="en-US"/>
              <a:t>Status Messages and Troubleshooting Guide</a:t>
            </a:r>
          </a:p>
          <a:p>
            <a:endParaRPr lang="en-US"/>
          </a:p>
        </p:txBody>
      </p:sp>
      <p:sp>
        <p:nvSpPr>
          <p:cNvPr id="4" name="Footer Placeholder 3">
            <a:extLst>
              <a:ext uri="{FF2B5EF4-FFF2-40B4-BE49-F238E27FC236}">
                <a16:creationId xmlns:a16="http://schemas.microsoft.com/office/drawing/2014/main" id="{DFA09558-86D2-F94B-16C0-DCA12F47F9CC}"/>
              </a:ext>
            </a:extLst>
          </p:cNvPr>
          <p:cNvSpPr>
            <a:spLocks noGrp="1"/>
          </p:cNvSpPr>
          <p:nvPr>
            <p:ph type="ftr" sz="quarter" idx="11"/>
          </p:nvPr>
        </p:nvSpPr>
        <p:spPr/>
        <p:txBody>
          <a:bodyPr/>
          <a:lstStyle/>
          <a:p>
            <a:r>
              <a:rPr lang="en-US"/>
              <a:t>Approved and Issued: 2025.10.01</a:t>
            </a:r>
          </a:p>
        </p:txBody>
      </p:sp>
    </p:spTree>
    <p:custDataLst>
      <p:tags r:id="rId1"/>
    </p:custDataLst>
    <p:extLst>
      <p:ext uri="{BB962C8B-B14F-4D97-AF65-F5344CB8AC3E}">
        <p14:creationId xmlns:p14="http://schemas.microsoft.com/office/powerpoint/2010/main" val="419487916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6CFF29-66E0-C85C-63B7-FFA926E13753}"/>
              </a:ext>
            </a:extLst>
          </p:cNvPr>
          <p:cNvSpPr>
            <a:spLocks noGrp="1"/>
          </p:cNvSpPr>
          <p:nvPr>
            <p:ph type="title"/>
          </p:nvPr>
        </p:nvSpPr>
        <p:spPr/>
        <p:txBody>
          <a:bodyPr>
            <a:normAutofit fontScale="90000"/>
          </a:bodyPr>
          <a:lstStyle/>
          <a:p>
            <a:r>
              <a:rPr lang="en-US" dirty="0">
                <a:ea typeface="Calibri"/>
                <a:cs typeface="Calibri"/>
              </a:rPr>
              <a:t>Status Messages and </a:t>
            </a:r>
            <a:r>
              <a:rPr lang="en-US" dirty="0" err="1">
                <a:ea typeface="Calibri"/>
                <a:cs typeface="Calibri"/>
              </a:rPr>
              <a:t>Troubelshooting</a:t>
            </a:r>
            <a:endParaRPr lang="en-US" dirty="0" err="1"/>
          </a:p>
        </p:txBody>
      </p:sp>
      <p:sp>
        <p:nvSpPr>
          <p:cNvPr id="3" name="Content Placeholder 2">
            <a:extLst>
              <a:ext uri="{FF2B5EF4-FFF2-40B4-BE49-F238E27FC236}">
                <a16:creationId xmlns:a16="http://schemas.microsoft.com/office/drawing/2014/main" id="{3BB073CC-80E5-B60A-1D42-85733C15ADE0}"/>
              </a:ext>
            </a:extLst>
          </p:cNvPr>
          <p:cNvSpPr>
            <a:spLocks noGrp="1"/>
          </p:cNvSpPr>
          <p:nvPr>
            <p:ph idx="1"/>
          </p:nvPr>
        </p:nvSpPr>
        <p:spPr/>
        <p:txBody>
          <a:bodyPr vert="horz" lIns="91440" tIns="45720" rIns="91440" bIns="45720" rtlCol="0" anchor="t">
            <a:normAutofit fontScale="77500" lnSpcReduction="20000"/>
          </a:bodyPr>
          <a:lstStyle/>
          <a:p>
            <a:r>
              <a:rPr lang="en-US" dirty="0">
                <a:ea typeface="+mn-lt"/>
                <a:cs typeface="+mn-lt"/>
              </a:rPr>
              <a:t>The </a:t>
            </a:r>
            <a:r>
              <a:rPr lang="en-US" dirty="0" err="1">
                <a:ea typeface="+mn-lt"/>
                <a:cs typeface="+mn-lt"/>
              </a:rPr>
              <a:t>DataMaster</a:t>
            </a:r>
            <a:r>
              <a:rPr lang="en-US" dirty="0">
                <a:ea typeface="+mn-lt"/>
                <a:cs typeface="+mn-lt"/>
              </a:rPr>
              <a:t> DMT is designed to monitor itself (e.g., sample chamber temperature) as well as the external environment (blank test, radio frequency antenna) to ensure that it is operating within manufacturer and breath alcohol program requirements. If the instrument detects a condition outside of established parameters, any active test will be aborted, and a status message will be displayed. </a:t>
            </a:r>
            <a:endParaRPr lang="en-US">
              <a:ea typeface="+mn-lt"/>
              <a:cs typeface="+mn-lt"/>
            </a:endParaRPr>
          </a:p>
          <a:p>
            <a:endParaRPr lang="en-US" dirty="0">
              <a:ea typeface="+mn-lt"/>
              <a:cs typeface="+mn-lt"/>
            </a:endParaRPr>
          </a:p>
          <a:p>
            <a:r>
              <a:rPr lang="en-US" dirty="0">
                <a:ea typeface="+mn-lt"/>
                <a:cs typeface="+mn-lt"/>
              </a:rPr>
              <a:t>This section describes possible causes of common status messages and possible methods of resolution. Status messages are part of the normal operation of the instrument; however, repeated or frequent status messages may indicate a performance issue requiring attention from the lab.</a:t>
            </a:r>
            <a:endParaRPr lang="en-US">
              <a:ea typeface="Calibri"/>
              <a:cs typeface="Calibri"/>
            </a:endParaRPr>
          </a:p>
          <a:p>
            <a:endParaRPr lang="en-US"/>
          </a:p>
          <a:p>
            <a:endParaRPr lang="en-US"/>
          </a:p>
          <a:p>
            <a:endParaRPr lang="en-US" dirty="0">
              <a:ea typeface="Calibri"/>
              <a:cs typeface="Calibri"/>
            </a:endParaRPr>
          </a:p>
        </p:txBody>
      </p:sp>
      <p:sp>
        <p:nvSpPr>
          <p:cNvPr id="4" name="Footer Placeholder 3">
            <a:extLst>
              <a:ext uri="{FF2B5EF4-FFF2-40B4-BE49-F238E27FC236}">
                <a16:creationId xmlns:a16="http://schemas.microsoft.com/office/drawing/2014/main" id="{7AD2A1C2-08FA-60D9-B0C6-B738114F4F76}"/>
              </a:ext>
            </a:extLst>
          </p:cNvPr>
          <p:cNvSpPr>
            <a:spLocks noGrp="1"/>
          </p:cNvSpPr>
          <p:nvPr>
            <p:ph type="ftr" sz="quarter" idx="11"/>
          </p:nvPr>
        </p:nvSpPr>
        <p:spPr/>
        <p:txBody>
          <a:bodyPr/>
          <a:lstStyle/>
          <a:p>
            <a:r>
              <a:rPr lang="en-US"/>
              <a:t>Approved and Issued: 2025.10.01</a:t>
            </a:r>
          </a:p>
        </p:txBody>
      </p:sp>
    </p:spTree>
    <p:extLst>
      <p:ext uri="{BB962C8B-B14F-4D97-AF65-F5344CB8AC3E}">
        <p14:creationId xmlns:p14="http://schemas.microsoft.com/office/powerpoint/2010/main" val="179805957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36B507-17E8-F847-EC9D-FEFF5AEE6F1E}"/>
              </a:ext>
            </a:extLst>
          </p:cNvPr>
          <p:cNvSpPr>
            <a:spLocks noGrp="1"/>
          </p:cNvSpPr>
          <p:nvPr>
            <p:ph type="title"/>
          </p:nvPr>
        </p:nvSpPr>
        <p:spPr/>
        <p:txBody>
          <a:bodyPr/>
          <a:lstStyle/>
          <a:p>
            <a:r>
              <a:rPr lang="en-US" dirty="0">
                <a:ea typeface="Calibri"/>
                <a:cs typeface="Calibri"/>
              </a:rPr>
              <a:t>Troubleshooting </a:t>
            </a:r>
            <a:r>
              <a:rPr lang="en-US" dirty="0" err="1">
                <a:ea typeface="Calibri"/>
                <a:cs typeface="Calibri"/>
              </a:rPr>
              <a:t>Suggestsions</a:t>
            </a:r>
            <a:endParaRPr lang="en-US" dirty="0" err="1"/>
          </a:p>
        </p:txBody>
      </p:sp>
      <p:pic>
        <p:nvPicPr>
          <p:cNvPr id="5" name="Content Placeholder 4">
            <a:extLst>
              <a:ext uri="{FF2B5EF4-FFF2-40B4-BE49-F238E27FC236}">
                <a16:creationId xmlns:a16="http://schemas.microsoft.com/office/drawing/2014/main" id="{C60FBF5F-5F2C-DB82-C1EF-5FBFDECFAC86}"/>
              </a:ext>
            </a:extLst>
          </p:cNvPr>
          <p:cNvPicPr>
            <a:picLocks noGrp="1" noChangeAspect="1"/>
          </p:cNvPicPr>
          <p:nvPr>
            <p:ph idx="1"/>
          </p:nvPr>
        </p:nvPicPr>
        <p:blipFill>
          <a:blip r:embed="rId2"/>
          <a:stretch>
            <a:fillRect/>
          </a:stretch>
        </p:blipFill>
        <p:spPr>
          <a:xfrm>
            <a:off x="2577763" y="1600200"/>
            <a:ext cx="3988473" cy="4525963"/>
          </a:xfrm>
          <a:prstGeom prst="rect">
            <a:avLst/>
          </a:prstGeom>
        </p:spPr>
      </p:pic>
      <p:sp>
        <p:nvSpPr>
          <p:cNvPr id="4" name="Footer Placeholder 3">
            <a:extLst>
              <a:ext uri="{FF2B5EF4-FFF2-40B4-BE49-F238E27FC236}">
                <a16:creationId xmlns:a16="http://schemas.microsoft.com/office/drawing/2014/main" id="{5F0E5206-4726-EFE8-A1FF-4FD578CFB741}"/>
              </a:ext>
            </a:extLst>
          </p:cNvPr>
          <p:cNvSpPr>
            <a:spLocks noGrp="1"/>
          </p:cNvSpPr>
          <p:nvPr>
            <p:ph type="ftr" sz="quarter" idx="11"/>
          </p:nvPr>
        </p:nvSpPr>
        <p:spPr/>
        <p:txBody>
          <a:bodyPr/>
          <a:lstStyle/>
          <a:p>
            <a:r>
              <a:rPr lang="en-US"/>
              <a:t>Approved and Issued: 2025.10.01</a:t>
            </a:r>
          </a:p>
        </p:txBody>
      </p:sp>
    </p:spTree>
    <p:extLst>
      <p:ext uri="{BB962C8B-B14F-4D97-AF65-F5344CB8AC3E}">
        <p14:creationId xmlns:p14="http://schemas.microsoft.com/office/powerpoint/2010/main" val="176121185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819A166-7571-4003-A6B8-B62034C3ED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8199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93555" y="620392"/>
            <a:ext cx="2856201" cy="5504688"/>
          </a:xfrm>
        </p:spPr>
        <p:txBody>
          <a:bodyPr>
            <a:normAutofit/>
          </a:bodyPr>
          <a:lstStyle/>
          <a:p>
            <a:r>
              <a:rPr lang="en-US">
                <a:solidFill>
                  <a:schemeClr val="bg1"/>
                </a:solidFill>
              </a:rPr>
              <a:t> References</a:t>
            </a:r>
          </a:p>
        </p:txBody>
      </p:sp>
      <p:graphicFrame>
        <p:nvGraphicFramePr>
          <p:cNvPr id="5" name="Content Placeholder 2">
            <a:extLst>
              <a:ext uri="{FF2B5EF4-FFF2-40B4-BE49-F238E27FC236}">
                <a16:creationId xmlns:a16="http://schemas.microsoft.com/office/drawing/2014/main" id="{A55709DE-D54B-47B6-B4A0-F59271795071}"/>
              </a:ext>
            </a:extLst>
          </p:cNvPr>
          <p:cNvGraphicFramePr>
            <a:graphicFrameLocks noGrp="1"/>
          </p:cNvGraphicFramePr>
          <p:nvPr>
            <p:ph idx="1"/>
            <p:extLst>
              <p:ext uri="{D42A27DB-BD31-4B8C-83A1-F6EECF244321}">
                <p14:modId xmlns:p14="http://schemas.microsoft.com/office/powerpoint/2010/main" val="3392178282"/>
              </p:ext>
            </p:extLst>
          </p:nvPr>
        </p:nvGraphicFramePr>
        <p:xfrm>
          <a:off x="4101291" y="620392"/>
          <a:ext cx="4697730" cy="55046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Footer Placeholder 2">
            <a:extLst>
              <a:ext uri="{FF2B5EF4-FFF2-40B4-BE49-F238E27FC236}">
                <a16:creationId xmlns:a16="http://schemas.microsoft.com/office/drawing/2014/main" id="{41BACFC6-23B5-1155-CE85-5CCD67DA0009}"/>
              </a:ext>
            </a:extLst>
          </p:cNvPr>
          <p:cNvSpPr>
            <a:spLocks noGrp="1"/>
          </p:cNvSpPr>
          <p:nvPr>
            <p:ph type="ftr" sz="quarter" idx="11"/>
          </p:nvPr>
        </p:nvSpPr>
        <p:spPr/>
        <p:txBody>
          <a:bodyPr/>
          <a:lstStyle/>
          <a:p>
            <a:r>
              <a:rPr lang="en-US"/>
              <a:t>Approved and Issued: 2025.10.01</a:t>
            </a:r>
          </a:p>
        </p:txBody>
      </p:sp>
    </p:spTree>
    <p:custDataLst>
      <p:tags r:id="rId1"/>
    </p:custDataLst>
    <p:extLst>
      <p:ext uri="{BB962C8B-B14F-4D97-AF65-F5344CB8AC3E}">
        <p14:creationId xmlns:p14="http://schemas.microsoft.com/office/powerpoint/2010/main" val="264399492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EE2AD96-B495-4E06-9291-B71706F728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3CF6D67-C5A8-4ADD-9E8E-1E38CA1D31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336136" y="1336710"/>
            <a:ext cx="6858000" cy="4184580"/>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6909FA0-B515-4681-B7A8-FA281D133B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088181" y="1092216"/>
            <a:ext cx="6346209" cy="4182060"/>
          </a:xfrm>
          <a:prstGeom prst="rect">
            <a:avLst/>
          </a:prstGeom>
          <a:gradFill>
            <a:gsLst>
              <a:gs pos="0">
                <a:srgbClr val="000000">
                  <a:alpha val="0"/>
                </a:srgbClr>
              </a:gs>
              <a:gs pos="99000">
                <a:schemeClr val="accent1">
                  <a:alpha val="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1C9FE86-FCC3-4A31-AA1C-C882262B7F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833933" y="3515977"/>
            <a:ext cx="2501979" cy="4182060"/>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7D96243B-ECED-4B71-8E06-AE9A285EAD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176002" y="1496845"/>
            <a:ext cx="6858001" cy="3864309"/>
          </a:xfrm>
          <a:prstGeom prst="rect">
            <a:avLst/>
          </a:prstGeom>
          <a:gradFill>
            <a:gsLst>
              <a:gs pos="0">
                <a:srgbClr val="000000">
                  <a:alpha val="0"/>
                </a:srgbClr>
              </a:gs>
              <a:gs pos="99000">
                <a:schemeClr val="accent1">
                  <a:alpha val="1100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A09989E4-EFDC-4A90-A633-E0525FB413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277" y="1668285"/>
            <a:ext cx="4318303" cy="3238727"/>
          </a:xfrm>
          <a:prstGeom prst="ellipse">
            <a:avLst/>
          </a:prstGeom>
          <a:gradFill>
            <a:gsLst>
              <a:gs pos="39000">
                <a:schemeClr val="accent1">
                  <a:alpha val="0"/>
                </a:schemeClr>
              </a:gs>
              <a:gs pos="100000">
                <a:schemeClr val="accent1">
                  <a:lumMod val="60000"/>
                  <a:lumOff val="40000"/>
                  <a:alpha val="1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19797" y="586855"/>
            <a:ext cx="3172575" cy="3387497"/>
          </a:xfrm>
        </p:spPr>
        <p:txBody>
          <a:bodyPr anchor="b">
            <a:normAutofit/>
          </a:bodyPr>
          <a:lstStyle/>
          <a:p>
            <a:pPr algn="r"/>
            <a:r>
              <a:rPr lang="en-US" sz="3500">
                <a:solidFill>
                  <a:srgbClr val="FFFFFF"/>
                </a:solidFill>
              </a:rPr>
              <a:t>Section 9 – Status Codes</a:t>
            </a:r>
          </a:p>
        </p:txBody>
      </p:sp>
      <p:sp>
        <p:nvSpPr>
          <p:cNvPr id="3" name="Content Placeholder 2"/>
          <p:cNvSpPr>
            <a:spLocks noGrp="1"/>
          </p:cNvSpPr>
          <p:nvPr>
            <p:ph idx="1"/>
          </p:nvPr>
        </p:nvSpPr>
        <p:spPr>
          <a:xfrm>
            <a:off x="4339624" y="649480"/>
            <a:ext cx="4592355" cy="5546047"/>
          </a:xfrm>
        </p:spPr>
        <p:txBody>
          <a:bodyPr anchor="ctr">
            <a:normAutofit/>
          </a:bodyPr>
          <a:lstStyle/>
          <a:p>
            <a:r>
              <a:rPr lang="en-US" sz="2800"/>
              <a:t>When a report of all breath alcohol tests on an instrument is run by the laboratory, the status messages are listed by numerical code.</a:t>
            </a:r>
          </a:p>
          <a:p>
            <a:pPr lvl="1"/>
            <a:r>
              <a:rPr lang="en-US"/>
              <a:t>This list gives the key to the status codes</a:t>
            </a:r>
          </a:p>
        </p:txBody>
      </p:sp>
      <p:sp>
        <p:nvSpPr>
          <p:cNvPr id="4" name="Footer Placeholder 3">
            <a:extLst>
              <a:ext uri="{FF2B5EF4-FFF2-40B4-BE49-F238E27FC236}">
                <a16:creationId xmlns:a16="http://schemas.microsoft.com/office/drawing/2014/main" id="{33821E6D-DDF6-6362-4852-65668D5CC4A6}"/>
              </a:ext>
            </a:extLst>
          </p:cNvPr>
          <p:cNvSpPr>
            <a:spLocks noGrp="1"/>
          </p:cNvSpPr>
          <p:nvPr>
            <p:ph type="ftr" sz="quarter" idx="11"/>
          </p:nvPr>
        </p:nvSpPr>
        <p:spPr/>
        <p:txBody>
          <a:bodyPr/>
          <a:lstStyle/>
          <a:p>
            <a:r>
              <a:rPr lang="en-US"/>
              <a:t>Approved and Issued: 2025.10.01</a:t>
            </a:r>
          </a:p>
        </p:txBody>
      </p:sp>
    </p:spTree>
    <p:custDataLst>
      <p:tags r:id="rId1"/>
    </p:custDataLst>
    <p:extLst>
      <p:ext uri="{BB962C8B-B14F-4D97-AF65-F5344CB8AC3E}">
        <p14:creationId xmlns:p14="http://schemas.microsoft.com/office/powerpoint/2010/main" val="372804181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D7908D-6BAA-2CF9-2CF8-8872DC291C7E}"/>
              </a:ext>
            </a:extLst>
          </p:cNvPr>
          <p:cNvSpPr>
            <a:spLocks noGrp="1"/>
          </p:cNvSpPr>
          <p:nvPr>
            <p:ph type="title"/>
          </p:nvPr>
        </p:nvSpPr>
        <p:spPr/>
        <p:txBody>
          <a:bodyPr/>
          <a:lstStyle/>
          <a:p>
            <a:r>
              <a:rPr lang="en-US" dirty="0">
                <a:ea typeface="Calibri"/>
                <a:cs typeface="Calibri"/>
              </a:rPr>
              <a:t>Status and Test Codes</a:t>
            </a:r>
            <a:endParaRPr lang="en-US" dirty="0"/>
          </a:p>
        </p:txBody>
      </p:sp>
      <p:pic>
        <p:nvPicPr>
          <p:cNvPr id="5" name="Content Placeholder 4">
            <a:extLst>
              <a:ext uri="{FF2B5EF4-FFF2-40B4-BE49-F238E27FC236}">
                <a16:creationId xmlns:a16="http://schemas.microsoft.com/office/drawing/2014/main" id="{D78CF868-1543-F660-E9E2-1E9A2FEA28B8}"/>
              </a:ext>
            </a:extLst>
          </p:cNvPr>
          <p:cNvPicPr>
            <a:picLocks noGrp="1" noChangeAspect="1"/>
          </p:cNvPicPr>
          <p:nvPr>
            <p:ph idx="1"/>
          </p:nvPr>
        </p:nvPicPr>
        <p:blipFill>
          <a:blip r:embed="rId2"/>
          <a:stretch>
            <a:fillRect/>
          </a:stretch>
        </p:blipFill>
        <p:spPr>
          <a:xfrm>
            <a:off x="2473502" y="1600200"/>
            <a:ext cx="4196995" cy="4525963"/>
          </a:xfrm>
          <a:prstGeom prst="rect">
            <a:avLst/>
          </a:prstGeom>
        </p:spPr>
      </p:pic>
      <p:sp>
        <p:nvSpPr>
          <p:cNvPr id="4" name="Footer Placeholder 3">
            <a:extLst>
              <a:ext uri="{FF2B5EF4-FFF2-40B4-BE49-F238E27FC236}">
                <a16:creationId xmlns:a16="http://schemas.microsoft.com/office/drawing/2014/main" id="{0F452775-1AAA-61A9-013E-41608FC84FBC}"/>
              </a:ext>
            </a:extLst>
          </p:cNvPr>
          <p:cNvSpPr>
            <a:spLocks noGrp="1"/>
          </p:cNvSpPr>
          <p:nvPr>
            <p:ph type="ftr" sz="quarter" idx="11"/>
          </p:nvPr>
        </p:nvSpPr>
        <p:spPr/>
        <p:txBody>
          <a:bodyPr/>
          <a:lstStyle/>
          <a:p>
            <a:r>
              <a:rPr lang="en-US"/>
              <a:t>Approved and Issued: 2025.10.01</a:t>
            </a:r>
          </a:p>
        </p:txBody>
      </p:sp>
    </p:spTree>
    <p:extLst>
      <p:ext uri="{BB962C8B-B14F-4D97-AF65-F5344CB8AC3E}">
        <p14:creationId xmlns:p14="http://schemas.microsoft.com/office/powerpoint/2010/main" val="316892290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1"/>
            <a:ext cx="8229600" cy="1066800"/>
          </a:xfrm>
        </p:spPr>
        <p:txBody>
          <a:bodyPr/>
          <a:lstStyle/>
          <a:p>
            <a:pPr marL="0" indent="0" algn="ctr">
              <a:buNone/>
            </a:pPr>
            <a:r>
              <a:rPr lang="en-US"/>
              <a:t>The most current version of this Manual can be found on the Crime Lab Website</a:t>
            </a:r>
          </a:p>
        </p:txBody>
      </p:sp>
      <p:sp>
        <p:nvSpPr>
          <p:cNvPr id="6" name="Content Placeholder 5"/>
          <p:cNvSpPr txBox="1">
            <a:spLocks/>
          </p:cNvSpPr>
          <p:nvPr/>
        </p:nvSpPr>
        <p:spPr>
          <a:xfrm>
            <a:off x="709333" y="4493469"/>
            <a:ext cx="7725334" cy="427339"/>
          </a:xfrm>
          <a:prstGeom prst="rect">
            <a:avLst/>
          </a:prstGeom>
          <a:solidFill>
            <a:schemeClr val="tx2">
              <a:lumMod val="90000"/>
            </a:schemeClr>
          </a:solidFill>
        </p:spPr>
        <p:txBody>
          <a:bodyPr vert="horz" lIns="91440" tIns="45720" rIns="91440" bIns="45720" rtlCol="0">
            <a:normAutofit fontScale="70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dirty="0">
                <a:hlinkClick r:id="rId3"/>
              </a:rPr>
              <a:t>Home - </a:t>
            </a:r>
            <a:r>
              <a:rPr lang="en-US" dirty="0" err="1">
                <a:hlinkClick r:id="rId3"/>
              </a:rPr>
              <a:t>CrimeLab</a:t>
            </a:r>
            <a:r>
              <a:rPr lang="en-US" dirty="0">
                <a:hlinkClick r:id="rId3"/>
              </a:rPr>
              <a:t> - Statewide - Alaska Department of Public Safety</a:t>
            </a:r>
            <a:endParaRPr lang="en-US" dirty="0"/>
          </a:p>
        </p:txBody>
      </p:sp>
      <p:sp>
        <p:nvSpPr>
          <p:cNvPr id="2" name="Footer Placeholder 1">
            <a:extLst>
              <a:ext uri="{FF2B5EF4-FFF2-40B4-BE49-F238E27FC236}">
                <a16:creationId xmlns:a16="http://schemas.microsoft.com/office/drawing/2014/main" id="{4E881031-E43B-6CCD-E58E-5CFB8E1F954B}"/>
              </a:ext>
            </a:extLst>
          </p:cNvPr>
          <p:cNvSpPr>
            <a:spLocks noGrp="1"/>
          </p:cNvSpPr>
          <p:nvPr>
            <p:ph type="ftr" sz="quarter" idx="11"/>
          </p:nvPr>
        </p:nvSpPr>
        <p:spPr/>
        <p:txBody>
          <a:bodyPr/>
          <a:lstStyle/>
          <a:p>
            <a:r>
              <a:rPr lang="en-US"/>
              <a:t>Approved and Issued: 2025.10.01</a:t>
            </a:r>
          </a:p>
        </p:txBody>
      </p:sp>
    </p:spTree>
    <p:custDataLst>
      <p:tags r:id="rId1"/>
    </p:custDataLst>
    <p:extLst>
      <p:ext uri="{BB962C8B-B14F-4D97-AF65-F5344CB8AC3E}">
        <p14:creationId xmlns:p14="http://schemas.microsoft.com/office/powerpoint/2010/main" val="4081566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7" name="Rectangle 10">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12">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9143999" cy="2170031"/>
          </a:xfrm>
          <a:prstGeom prst="rect">
            <a:avLst/>
          </a:prstGeom>
          <a:gradFill>
            <a:gsLst>
              <a:gs pos="0">
                <a:srgbClr val="000000">
                  <a:alpha val="96000"/>
                </a:srgbClr>
              </a:gs>
              <a:gs pos="100000">
                <a:schemeClr val="accent1">
                  <a:lumMod val="75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14">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062114" y="0"/>
            <a:ext cx="3072908" cy="2170661"/>
          </a:xfrm>
          <a:prstGeom prst="rect">
            <a:avLst/>
          </a:prstGeom>
          <a:gradFill>
            <a:gsLst>
              <a:gs pos="19000">
                <a:schemeClr val="accent1">
                  <a:lumMod val="50000"/>
                  <a:alpha val="68000"/>
                </a:schemeClr>
              </a:gs>
              <a:gs pos="100000">
                <a:schemeClr val="accent1">
                  <a:alpha val="48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16">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486646" y="-3486043"/>
            <a:ext cx="2170709" cy="9144000"/>
          </a:xfrm>
          <a:prstGeom prst="rect">
            <a:avLst/>
          </a:prstGeom>
          <a:gradFill>
            <a:gsLst>
              <a:gs pos="23000">
                <a:schemeClr val="accent1">
                  <a:lumMod val="75000"/>
                  <a:alpha val="16000"/>
                </a:schemeClr>
              </a:gs>
              <a:gs pos="99000">
                <a:srgbClr val="000000">
                  <a:alpha val="45000"/>
                </a:srgb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1037673" y="348865"/>
            <a:ext cx="7288583" cy="1576446"/>
          </a:xfrm>
        </p:spPr>
        <p:txBody>
          <a:bodyPr anchor="ctr">
            <a:normAutofit/>
          </a:bodyPr>
          <a:lstStyle/>
          <a:p>
            <a:r>
              <a:rPr lang="en-US" sz="3500">
                <a:solidFill>
                  <a:srgbClr val="FFFFFF"/>
                </a:solidFill>
              </a:rPr>
              <a:t>Course Expectations</a:t>
            </a:r>
          </a:p>
        </p:txBody>
      </p:sp>
      <p:graphicFrame>
        <p:nvGraphicFramePr>
          <p:cNvPr id="6" name="Content Placeholder 2">
            <a:extLst>
              <a:ext uri="{FF2B5EF4-FFF2-40B4-BE49-F238E27FC236}">
                <a16:creationId xmlns:a16="http://schemas.microsoft.com/office/drawing/2014/main" id="{F80F1C0C-6414-4D89-BD23-E1A99C1D7401}"/>
              </a:ext>
            </a:extLst>
          </p:cNvPr>
          <p:cNvGraphicFramePr>
            <a:graphicFrameLocks noGrp="1"/>
          </p:cNvGraphicFramePr>
          <p:nvPr>
            <p:ph idx="1"/>
            <p:extLst>
              <p:ext uri="{D42A27DB-BD31-4B8C-83A1-F6EECF244321}">
                <p14:modId xmlns:p14="http://schemas.microsoft.com/office/powerpoint/2010/main" val="205958281"/>
              </p:ext>
            </p:extLst>
          </p:nvPr>
        </p:nvGraphicFramePr>
        <p:xfrm>
          <a:off x="483042" y="2615979"/>
          <a:ext cx="8195871" cy="36894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Footer Placeholder 1">
            <a:extLst>
              <a:ext uri="{FF2B5EF4-FFF2-40B4-BE49-F238E27FC236}">
                <a16:creationId xmlns:a16="http://schemas.microsoft.com/office/drawing/2014/main" id="{EC934989-FB44-8BDE-6532-E6FBAA0C36B2}"/>
              </a:ext>
            </a:extLst>
          </p:cNvPr>
          <p:cNvSpPr>
            <a:spLocks noGrp="1"/>
          </p:cNvSpPr>
          <p:nvPr>
            <p:ph type="ftr" sz="quarter" idx="11"/>
          </p:nvPr>
        </p:nvSpPr>
        <p:spPr/>
        <p:txBody>
          <a:bodyPr/>
          <a:lstStyle/>
          <a:p>
            <a:r>
              <a:rPr lang="en-US"/>
              <a:t>Approved and Issued: 2025.10.01</a:t>
            </a:r>
          </a:p>
        </p:txBody>
      </p:sp>
    </p:spTree>
    <p:custDataLst>
      <p:tags r:id="rId1"/>
    </p:custDataLst>
    <p:extLst>
      <p:ext uri="{BB962C8B-B14F-4D97-AF65-F5344CB8AC3E}">
        <p14:creationId xmlns:p14="http://schemas.microsoft.com/office/powerpoint/2010/main" val="8863154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20392"/>
            <a:ext cx="3111645" cy="5504688"/>
          </a:xfrm>
        </p:spPr>
        <p:txBody>
          <a:bodyPr>
            <a:normAutofit/>
          </a:bodyPr>
          <a:lstStyle/>
          <a:p>
            <a:r>
              <a:rPr lang="en-US" sz="4500" u="sng"/>
              <a:t>Examination format </a:t>
            </a:r>
          </a:p>
        </p:txBody>
      </p:sp>
      <p:graphicFrame>
        <p:nvGraphicFramePr>
          <p:cNvPr id="5" name="Content Placeholder 2">
            <a:extLst>
              <a:ext uri="{FF2B5EF4-FFF2-40B4-BE49-F238E27FC236}">
                <a16:creationId xmlns:a16="http://schemas.microsoft.com/office/drawing/2014/main" id="{BC42A6D3-B1DF-48DE-8558-E359BFAE0398}"/>
              </a:ext>
            </a:extLst>
          </p:cNvPr>
          <p:cNvGraphicFramePr>
            <a:graphicFrameLocks noGrp="1"/>
          </p:cNvGraphicFramePr>
          <p:nvPr>
            <p:ph idx="1"/>
            <p:extLst>
              <p:ext uri="{D42A27DB-BD31-4B8C-83A1-F6EECF244321}">
                <p14:modId xmlns:p14="http://schemas.microsoft.com/office/powerpoint/2010/main" val="820001498"/>
              </p:ext>
            </p:extLst>
          </p:nvPr>
        </p:nvGraphicFramePr>
        <p:xfrm>
          <a:off x="3512086" y="420711"/>
          <a:ext cx="5257800" cy="57042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Footer Placeholder 2">
            <a:extLst>
              <a:ext uri="{FF2B5EF4-FFF2-40B4-BE49-F238E27FC236}">
                <a16:creationId xmlns:a16="http://schemas.microsoft.com/office/drawing/2014/main" id="{11B2631D-31DB-232D-F00F-5B5587ED2246}"/>
              </a:ext>
            </a:extLst>
          </p:cNvPr>
          <p:cNvSpPr>
            <a:spLocks noGrp="1"/>
          </p:cNvSpPr>
          <p:nvPr>
            <p:ph type="ftr" sz="quarter" idx="11"/>
          </p:nvPr>
        </p:nvSpPr>
        <p:spPr/>
        <p:txBody>
          <a:bodyPr/>
          <a:lstStyle/>
          <a:p>
            <a:r>
              <a:rPr lang="en-US"/>
              <a:t>Approved and Issued: 2025.10.01</a:t>
            </a:r>
          </a:p>
        </p:txBody>
      </p:sp>
    </p:spTree>
    <p:custDataLst>
      <p:tags r:id="rId1"/>
    </p:custDataLst>
    <p:extLst>
      <p:ext uri="{BB962C8B-B14F-4D97-AF65-F5344CB8AC3E}">
        <p14:creationId xmlns:p14="http://schemas.microsoft.com/office/powerpoint/2010/main" val="34758692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Breath Test Section Services</a:t>
            </a:r>
          </a:p>
        </p:txBody>
      </p:sp>
      <p:sp>
        <p:nvSpPr>
          <p:cNvPr id="3" name="Content Placeholder 2"/>
          <p:cNvSpPr>
            <a:spLocks noGrp="1"/>
          </p:cNvSpPr>
          <p:nvPr>
            <p:ph idx="1"/>
          </p:nvPr>
        </p:nvSpPr>
        <p:spPr>
          <a:xfrm>
            <a:off x="457200" y="1790700"/>
            <a:ext cx="5616734" cy="3276600"/>
          </a:xfrm>
        </p:spPr>
        <p:txBody>
          <a:bodyPr>
            <a:normAutofit/>
          </a:bodyPr>
          <a:lstStyle/>
          <a:p>
            <a:r>
              <a:rPr lang="en-US" sz="2800"/>
              <a:t>Maintain current evidential breath test instrument – DataMaster DMT</a:t>
            </a:r>
          </a:p>
          <a:p>
            <a:pPr lvl="1"/>
            <a:r>
              <a:rPr lang="en-US" sz="2400"/>
              <a:t>In service, statewide, since 2011</a:t>
            </a:r>
          </a:p>
          <a:p>
            <a:pPr lvl="1"/>
            <a:r>
              <a:rPr lang="en-US" sz="2400"/>
              <a:t>Approximately 85 DMTs in the field at any time</a:t>
            </a:r>
          </a:p>
          <a:p>
            <a:pPr marL="457200" lvl="1" indent="0">
              <a:buNone/>
            </a:pPr>
            <a:endParaRPr lang="en-US" sz="2400"/>
          </a:p>
        </p:txBody>
      </p:sp>
      <p:pic>
        <p:nvPicPr>
          <p:cNvPr id="4" name="Picture 2" descr="http://www.npas.com/images/uploaded/DMTGtank.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73934" y="1806390"/>
            <a:ext cx="2765266" cy="1933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a:extLst>
              <a:ext uri="{FF2B5EF4-FFF2-40B4-BE49-F238E27FC236}">
                <a16:creationId xmlns:a16="http://schemas.microsoft.com/office/drawing/2014/main" id="{2F7862CA-EAE6-46E0-9C16-626F0E0A975E}"/>
              </a:ext>
            </a:extLst>
          </p:cNvPr>
          <p:cNvSpPr txBox="1"/>
          <p:nvPr/>
        </p:nvSpPr>
        <p:spPr>
          <a:xfrm>
            <a:off x="457200" y="3886200"/>
            <a:ext cx="8382000" cy="1988237"/>
          </a:xfrm>
          <a:prstGeom prst="rect">
            <a:avLst/>
          </a:prstGeom>
          <a:noFill/>
        </p:spPr>
        <p:txBody>
          <a:bodyPr wrap="square" rtlCol="0">
            <a:spAutoFit/>
          </a:bodyPr>
          <a:lstStyle/>
          <a:p>
            <a:pPr marL="457200" indent="-457200">
              <a:spcBef>
                <a:spcPct val="20000"/>
              </a:spcBef>
              <a:buFont typeface="Arial" panose="020B0604020202020204" pitchFamily="34" charset="0"/>
              <a:buChar char="•"/>
            </a:pPr>
            <a:r>
              <a:rPr lang="en-US" sz="2800"/>
              <a:t>Maintain Quality Assurance records associated with the DataMaster</a:t>
            </a:r>
          </a:p>
          <a:p>
            <a:pPr marL="457200" indent="-457200">
              <a:spcBef>
                <a:spcPct val="20000"/>
              </a:spcBef>
              <a:buFont typeface="Arial" panose="020B0604020202020204" pitchFamily="34" charset="0"/>
              <a:buChar char="•"/>
            </a:pPr>
            <a:r>
              <a:rPr lang="en-US" sz="2800"/>
              <a:t>Train Breath Test Supervisors</a:t>
            </a:r>
          </a:p>
          <a:p>
            <a:pPr marL="457200" indent="-457200">
              <a:spcBef>
                <a:spcPct val="20000"/>
              </a:spcBef>
              <a:buFont typeface="Arial" panose="020B0604020202020204" pitchFamily="34" charset="0"/>
              <a:buChar char="•"/>
            </a:pPr>
            <a:r>
              <a:rPr lang="en-US" sz="2800"/>
              <a:t>Provide breath test expert witness testimony</a:t>
            </a:r>
          </a:p>
        </p:txBody>
      </p:sp>
      <p:sp>
        <p:nvSpPr>
          <p:cNvPr id="6" name="Footer Placeholder 5">
            <a:extLst>
              <a:ext uri="{FF2B5EF4-FFF2-40B4-BE49-F238E27FC236}">
                <a16:creationId xmlns:a16="http://schemas.microsoft.com/office/drawing/2014/main" id="{2FA7F4FA-B2D0-6931-1D44-4B36518D55AA}"/>
              </a:ext>
            </a:extLst>
          </p:cNvPr>
          <p:cNvSpPr>
            <a:spLocks noGrp="1"/>
          </p:cNvSpPr>
          <p:nvPr>
            <p:ph type="ftr" sz="quarter" idx="11"/>
          </p:nvPr>
        </p:nvSpPr>
        <p:spPr/>
        <p:txBody>
          <a:bodyPr/>
          <a:lstStyle/>
          <a:p>
            <a:r>
              <a:rPr lang="en-US"/>
              <a:t>Approved and Issued: 2025.10.01</a:t>
            </a:r>
          </a:p>
        </p:txBody>
      </p:sp>
    </p:spTree>
    <p:custDataLst>
      <p:tags r:id="rId1"/>
    </p:custDataLst>
    <p:extLst>
      <p:ext uri="{BB962C8B-B14F-4D97-AF65-F5344CB8AC3E}">
        <p14:creationId xmlns:p14="http://schemas.microsoft.com/office/powerpoint/2010/main" val="15078842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Breath Test Section Website</a:t>
            </a:r>
          </a:p>
        </p:txBody>
      </p:sp>
      <p:sp>
        <p:nvSpPr>
          <p:cNvPr id="6" name="Content Placeholder 5"/>
          <p:cNvSpPr>
            <a:spLocks noGrp="1"/>
          </p:cNvSpPr>
          <p:nvPr>
            <p:ph idx="1"/>
          </p:nvPr>
        </p:nvSpPr>
        <p:spPr>
          <a:xfrm>
            <a:off x="708824" y="1646239"/>
            <a:ext cx="7726351" cy="411162"/>
          </a:xfrm>
          <a:solidFill>
            <a:schemeClr val="tx2">
              <a:lumMod val="90000"/>
            </a:schemeClr>
          </a:solidFill>
        </p:spPr>
        <p:txBody>
          <a:bodyPr>
            <a:normAutofit fontScale="70000" lnSpcReduction="20000"/>
          </a:bodyPr>
          <a:lstStyle/>
          <a:p>
            <a:pPr marL="0" indent="0">
              <a:buNone/>
            </a:pPr>
            <a:r>
              <a:rPr lang="en-US" dirty="0">
                <a:hlinkClick r:id="rId3"/>
              </a:rPr>
              <a:t>Home - </a:t>
            </a:r>
            <a:r>
              <a:rPr lang="en-US" dirty="0" err="1">
                <a:hlinkClick r:id="rId3"/>
              </a:rPr>
              <a:t>CrimeLab</a:t>
            </a:r>
            <a:r>
              <a:rPr lang="en-US" dirty="0">
                <a:hlinkClick r:id="rId3"/>
              </a:rPr>
              <a:t> - Statewide - Alaska Department of Public Safety</a:t>
            </a:r>
            <a:endParaRPr lang="en-US" dirty="0"/>
          </a:p>
        </p:txBody>
      </p:sp>
      <p:cxnSp>
        <p:nvCxnSpPr>
          <p:cNvPr id="5" name="Straight Arrow Connector 4"/>
          <p:cNvCxnSpPr/>
          <p:nvPr/>
        </p:nvCxnSpPr>
        <p:spPr>
          <a:xfrm flipH="1">
            <a:off x="2286000" y="5943600"/>
            <a:ext cx="685800" cy="3810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9C7A5724-08CD-42A0-8E55-B1C778D5CA17}"/>
              </a:ext>
            </a:extLst>
          </p:cNvPr>
          <p:cNvPicPr>
            <a:picLocks noChangeAspect="1"/>
          </p:cNvPicPr>
          <p:nvPr/>
        </p:nvPicPr>
        <p:blipFill rotWithShape="1">
          <a:blip r:embed="rId4"/>
          <a:srcRect l="2890"/>
          <a:stretch/>
        </p:blipFill>
        <p:spPr>
          <a:xfrm>
            <a:off x="356695" y="2468563"/>
            <a:ext cx="4319571" cy="3779837"/>
          </a:xfrm>
          <a:prstGeom prst="rect">
            <a:avLst/>
          </a:prstGeom>
        </p:spPr>
      </p:pic>
      <p:cxnSp>
        <p:nvCxnSpPr>
          <p:cNvPr id="9" name="Straight Arrow Connector 8">
            <a:extLst>
              <a:ext uri="{FF2B5EF4-FFF2-40B4-BE49-F238E27FC236}">
                <a16:creationId xmlns:a16="http://schemas.microsoft.com/office/drawing/2014/main" id="{68314A75-7E03-44B0-BB46-47F18E1752F1}"/>
              </a:ext>
            </a:extLst>
          </p:cNvPr>
          <p:cNvCxnSpPr>
            <a:cxnSpLocks/>
          </p:cNvCxnSpPr>
          <p:nvPr/>
        </p:nvCxnSpPr>
        <p:spPr>
          <a:xfrm flipH="1">
            <a:off x="2153945" y="4724400"/>
            <a:ext cx="665455" cy="762000"/>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 name="Footer Placeholder 2">
            <a:extLst>
              <a:ext uri="{FF2B5EF4-FFF2-40B4-BE49-F238E27FC236}">
                <a16:creationId xmlns:a16="http://schemas.microsoft.com/office/drawing/2014/main" id="{20E3D89D-1CAA-616A-53DC-B508DFF3896B}"/>
              </a:ext>
            </a:extLst>
          </p:cNvPr>
          <p:cNvSpPr>
            <a:spLocks noGrp="1"/>
          </p:cNvSpPr>
          <p:nvPr>
            <p:ph type="ftr" sz="quarter" idx="11"/>
          </p:nvPr>
        </p:nvSpPr>
        <p:spPr/>
        <p:txBody>
          <a:bodyPr/>
          <a:lstStyle/>
          <a:p>
            <a:r>
              <a:rPr lang="en-US"/>
              <a:t>Approved and Issued: 2025.10.01</a:t>
            </a:r>
          </a:p>
        </p:txBody>
      </p:sp>
      <p:pic>
        <p:nvPicPr>
          <p:cNvPr id="10" name="Picture 9">
            <a:extLst>
              <a:ext uri="{FF2B5EF4-FFF2-40B4-BE49-F238E27FC236}">
                <a16:creationId xmlns:a16="http://schemas.microsoft.com/office/drawing/2014/main" id="{535D0661-6A6D-341E-240E-20FA17B8865E}"/>
              </a:ext>
            </a:extLst>
          </p:cNvPr>
          <p:cNvPicPr>
            <a:picLocks noChangeAspect="1"/>
          </p:cNvPicPr>
          <p:nvPr/>
        </p:nvPicPr>
        <p:blipFill>
          <a:blip r:embed="rId5"/>
          <a:stretch>
            <a:fillRect/>
          </a:stretch>
        </p:blipFill>
        <p:spPr>
          <a:xfrm>
            <a:off x="4968900" y="2468563"/>
            <a:ext cx="3576464" cy="3725484"/>
          </a:xfrm>
          <a:prstGeom prst="rect">
            <a:avLst/>
          </a:prstGeom>
        </p:spPr>
      </p:pic>
    </p:spTree>
    <p:custDataLst>
      <p:tags r:id="rId1"/>
    </p:custDataLst>
    <p:extLst>
      <p:ext uri="{BB962C8B-B14F-4D97-AF65-F5344CB8AC3E}">
        <p14:creationId xmlns:p14="http://schemas.microsoft.com/office/powerpoint/2010/main" val="23912409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914813" y="1914812"/>
            <a:ext cx="6858000" cy="3028377"/>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914814" y="1924949"/>
            <a:ext cx="6857999" cy="302837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263195" y="4092815"/>
            <a:ext cx="2501979" cy="302838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376302" y="969718"/>
            <a:ext cx="292526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914820" y="1904672"/>
            <a:ext cx="6858003" cy="3028376"/>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50041" y="586855"/>
            <a:ext cx="2401025" cy="3387497"/>
          </a:xfrm>
        </p:spPr>
        <p:txBody>
          <a:bodyPr anchor="b">
            <a:normAutofit/>
          </a:bodyPr>
          <a:lstStyle/>
          <a:p>
            <a:pPr algn="r"/>
            <a:r>
              <a:rPr lang="en-US" sz="3500">
                <a:solidFill>
                  <a:srgbClr val="FFFFFF"/>
                </a:solidFill>
              </a:rPr>
              <a:t>Breath Test Section Website</a:t>
            </a:r>
          </a:p>
        </p:txBody>
      </p:sp>
      <p:sp>
        <p:nvSpPr>
          <p:cNvPr id="3" name="Content Placeholder 2"/>
          <p:cNvSpPr>
            <a:spLocks noGrp="1"/>
          </p:cNvSpPr>
          <p:nvPr>
            <p:ph idx="1"/>
          </p:nvPr>
        </p:nvSpPr>
        <p:spPr>
          <a:xfrm>
            <a:off x="3124201" y="649480"/>
            <a:ext cx="5669758" cy="5546047"/>
          </a:xfrm>
        </p:spPr>
        <p:txBody>
          <a:bodyPr anchor="ctr">
            <a:normAutofit fontScale="92500" lnSpcReduction="10000"/>
          </a:bodyPr>
          <a:lstStyle/>
          <a:p>
            <a:r>
              <a:rPr lang="en-US" sz="2000"/>
              <a:t>Verification of Calibration (VOC) Records</a:t>
            </a:r>
          </a:p>
          <a:p>
            <a:pPr lvl="1"/>
            <a:r>
              <a:rPr lang="en-US" sz="2000"/>
              <a:t>Each instrument, organized by year, back to 2011</a:t>
            </a:r>
          </a:p>
          <a:p>
            <a:r>
              <a:rPr lang="en-US" sz="2000"/>
              <a:t>Certification/Calibration/Change in Instrument Status Records</a:t>
            </a:r>
          </a:p>
          <a:p>
            <a:pPr lvl="1"/>
            <a:r>
              <a:rPr lang="en-US" sz="2000"/>
              <a:t>Each instrument, organized by year, back to 2011</a:t>
            </a:r>
          </a:p>
          <a:p>
            <a:r>
              <a:rPr lang="en-US" sz="2000"/>
              <a:t>Breath Test Records – Subject Test Data (PDF)</a:t>
            </a:r>
          </a:p>
          <a:p>
            <a:pPr lvl="1"/>
            <a:r>
              <a:rPr lang="en-US" sz="2000"/>
              <a:t>No identifying information</a:t>
            </a:r>
          </a:p>
          <a:p>
            <a:r>
              <a:rPr lang="en-US" sz="2000"/>
              <a:t>Agency breath test operator (BTO) lists</a:t>
            </a:r>
          </a:p>
          <a:p>
            <a:r>
              <a:rPr lang="en-US" sz="2000"/>
              <a:t>Most current versions of Breath Alcohol Forms</a:t>
            </a:r>
          </a:p>
          <a:p>
            <a:pPr lvl="1"/>
            <a:r>
              <a:rPr lang="en-US" sz="2000"/>
              <a:t>Change in Instrument Status Forms</a:t>
            </a:r>
          </a:p>
          <a:p>
            <a:pPr lvl="1"/>
            <a:r>
              <a:rPr lang="en-US" sz="2000"/>
              <a:t>Change in Operator Status Forms</a:t>
            </a:r>
          </a:p>
          <a:p>
            <a:pPr lvl="1"/>
            <a:r>
              <a:rPr lang="en-US" sz="2000"/>
              <a:t>BTO Certification/Recertification Request Form</a:t>
            </a:r>
          </a:p>
          <a:p>
            <a:r>
              <a:rPr lang="en-US" sz="2000"/>
              <a:t>Shortcut to Breath Test Section Email</a:t>
            </a:r>
          </a:p>
          <a:p>
            <a:r>
              <a:rPr lang="en-US" sz="2000"/>
              <a:t>Current Breath Test Operator and Supervisor Manual</a:t>
            </a:r>
          </a:p>
        </p:txBody>
      </p:sp>
      <p:sp>
        <p:nvSpPr>
          <p:cNvPr id="4" name="Footer Placeholder 3">
            <a:extLst>
              <a:ext uri="{FF2B5EF4-FFF2-40B4-BE49-F238E27FC236}">
                <a16:creationId xmlns:a16="http://schemas.microsoft.com/office/drawing/2014/main" id="{68B649DD-FEBE-1F91-913D-396C5ADB03E0}"/>
              </a:ext>
            </a:extLst>
          </p:cNvPr>
          <p:cNvSpPr>
            <a:spLocks noGrp="1"/>
          </p:cNvSpPr>
          <p:nvPr>
            <p:ph type="ftr" sz="quarter" idx="11"/>
          </p:nvPr>
        </p:nvSpPr>
        <p:spPr/>
        <p:txBody>
          <a:bodyPr/>
          <a:lstStyle/>
          <a:p>
            <a:r>
              <a:rPr lang="en-US"/>
              <a:t>Approved and Issued: 2025.10.01</a:t>
            </a:r>
          </a:p>
        </p:txBody>
      </p:sp>
    </p:spTree>
    <p:custDataLst>
      <p:tags r:id="rId1"/>
    </p:custDataLst>
    <p:extLst>
      <p:ext uri="{BB962C8B-B14F-4D97-AF65-F5344CB8AC3E}">
        <p14:creationId xmlns:p14="http://schemas.microsoft.com/office/powerpoint/2010/main" val="12127683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577D6B2E-37A3-429E-A37C-F30ED64872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5CEAD642-85CF-4750-8432-7C80C901F0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8792" y="-1"/>
            <a:ext cx="9169464" cy="6868071"/>
          </a:xfrm>
          <a:prstGeom prst="rect">
            <a:avLst/>
          </a:prstGeom>
          <a:gradFill>
            <a:gsLst>
              <a:gs pos="0">
                <a:srgbClr val="000000"/>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A33EEAE-15D5-4119-8C1E-89D943F911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31469" y="-3"/>
            <a:ext cx="8829202" cy="6868074"/>
          </a:xfrm>
          <a:prstGeom prst="rect">
            <a:avLst/>
          </a:prstGeom>
          <a:gradFill>
            <a:gsLst>
              <a:gs pos="21000">
                <a:schemeClr val="accent1">
                  <a:lumMod val="50000"/>
                  <a:alpha val="83000"/>
                </a:schemeClr>
              </a:gs>
              <a:gs pos="100000">
                <a:schemeClr val="accent1">
                  <a:alpha val="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30D8B3B-9B80-4025-B934-26DC7D7CD2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1400" y="0"/>
            <a:ext cx="2717530" cy="6868072"/>
          </a:xfrm>
          <a:prstGeom prst="rect">
            <a:avLst/>
          </a:prstGeom>
          <a:gradFill>
            <a:gsLst>
              <a:gs pos="0">
                <a:schemeClr val="accent1">
                  <a:lumMod val="75000"/>
                  <a:alpha val="0"/>
                </a:schemeClr>
              </a:gs>
              <a:gs pos="99000">
                <a:srgbClr val="000000">
                  <a:alpha val="41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1064D5D5-227B-4F66-9AEA-46F570E793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906" y="-3"/>
            <a:ext cx="9175185" cy="6868076"/>
          </a:xfrm>
          <a:prstGeom prst="rect">
            <a:avLst/>
          </a:prstGeom>
          <a:gradFill>
            <a:gsLst>
              <a:gs pos="3000">
                <a:schemeClr val="accent1">
                  <a:lumMod val="75000"/>
                  <a:alpha val="0"/>
                </a:schemeClr>
              </a:gs>
              <a:gs pos="100000">
                <a:srgbClr val="000000">
                  <a:alpha val="73000"/>
                </a:srgb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646B67A4-D328-4747-A82B-65E84FA463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2505509" y="212908"/>
            <a:ext cx="6861931" cy="6448394"/>
          </a:xfrm>
          <a:prstGeom prst="rect">
            <a:avLst/>
          </a:prstGeom>
          <a:gradFill>
            <a:gsLst>
              <a:gs pos="3000">
                <a:schemeClr val="accent1">
                  <a:lumMod val="75000"/>
                  <a:alpha val="0"/>
                </a:schemeClr>
              </a:gs>
              <a:gs pos="100000">
                <a:srgbClr val="000000">
                  <a:alpha val="27000"/>
                </a:srgb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B5A1B09C-1565-46F8-B70F-621C5EB48A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993193">
            <a:off x="269287" y="1712598"/>
            <a:ext cx="4967533" cy="3741293"/>
          </a:xfrm>
          <a:prstGeom prst="ellipse">
            <a:avLst/>
          </a:prstGeom>
          <a:gradFill>
            <a:gsLst>
              <a:gs pos="0">
                <a:schemeClr val="accent1">
                  <a:alpha val="26000"/>
                </a:schemeClr>
              </a:gs>
              <a:gs pos="85000">
                <a:schemeClr val="accent1">
                  <a:lumMod val="60000"/>
                  <a:lumOff val="40000"/>
                  <a:alpha val="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121925" y="818984"/>
            <a:ext cx="5036024" cy="3178689"/>
          </a:xfrm>
        </p:spPr>
        <p:txBody>
          <a:bodyPr vert="horz" lIns="91440" tIns="45720" rIns="91440" bIns="45720" rtlCol="0" anchor="b">
            <a:normAutofit/>
          </a:bodyPr>
          <a:lstStyle/>
          <a:p>
            <a:pPr algn="l">
              <a:lnSpc>
                <a:spcPct val="90000"/>
              </a:lnSpc>
            </a:pPr>
            <a:r>
              <a:rPr lang="en-US" sz="4200" kern="1200">
                <a:solidFill>
                  <a:srgbClr val="FFFFFF"/>
                </a:solidFill>
                <a:latin typeface="+mj-lt"/>
                <a:ea typeface="+mj-ea"/>
                <a:cs typeface="+mj-cs"/>
              </a:rPr>
              <a:t>Alaska Breath Test Operator and Supervisor Manual</a:t>
            </a:r>
          </a:p>
        </p:txBody>
      </p:sp>
      <p:sp>
        <p:nvSpPr>
          <p:cNvPr id="21" name="Rectangle 20">
            <a:extLst>
              <a:ext uri="{FF2B5EF4-FFF2-40B4-BE49-F238E27FC236}">
                <a16:creationId xmlns:a16="http://schemas.microsoft.com/office/drawing/2014/main" id="{8C516CC8-80AC-446C-A56E-9F54B72104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4490110"/>
            <a:ext cx="9163282" cy="2377962"/>
          </a:xfrm>
          <a:prstGeom prst="rect">
            <a:avLst/>
          </a:prstGeom>
          <a:gradFill>
            <a:gsLst>
              <a:gs pos="0">
                <a:schemeClr val="accent1">
                  <a:lumMod val="75000"/>
                  <a:alpha val="50000"/>
                </a:schemeClr>
              </a:gs>
              <a:gs pos="99000">
                <a:srgbClr val="000000">
                  <a:alpha val="34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a:extLst>
              <a:ext uri="{FF2B5EF4-FFF2-40B4-BE49-F238E27FC236}">
                <a16:creationId xmlns:a16="http://schemas.microsoft.com/office/drawing/2014/main" id="{C13579FB-D1E0-D4CB-8033-A45AD4B982AB}"/>
              </a:ext>
            </a:extLst>
          </p:cNvPr>
          <p:cNvSpPr>
            <a:spLocks noGrp="1"/>
          </p:cNvSpPr>
          <p:nvPr>
            <p:ph type="ftr" sz="quarter" idx="11"/>
          </p:nvPr>
        </p:nvSpPr>
        <p:spPr/>
        <p:txBody>
          <a:bodyPr/>
          <a:lstStyle/>
          <a:p>
            <a:r>
              <a:rPr lang="en-US"/>
              <a:t>Approved and Issued: 2025.10.01</a:t>
            </a:r>
          </a:p>
        </p:txBody>
      </p:sp>
    </p:spTree>
    <p:custDataLst>
      <p:tags r:id="rId1"/>
    </p:custDataLst>
    <p:extLst>
      <p:ext uri="{BB962C8B-B14F-4D97-AF65-F5344CB8AC3E}">
        <p14:creationId xmlns:p14="http://schemas.microsoft.com/office/powerpoint/2010/main" val="226898352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COUNT" val="23"/>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AB1D26AB0930040A5AA27DF027D5BE6" ma:contentTypeVersion="38" ma:contentTypeDescription="Create a new document." ma:contentTypeScope="" ma:versionID="8dc3facb78d72554e7d42a3be1c49370">
  <xsd:schema xmlns:xsd="http://www.w3.org/2001/XMLSchema" xmlns:xs="http://www.w3.org/2001/XMLSchema" xmlns:p="http://schemas.microsoft.com/office/2006/metadata/properties" xmlns:ns1="http://schemas.microsoft.com/sharepoint/v3" xmlns:ns2="69dada7d-659e-47da-bbde-818d14d6c42b" xmlns:ns3="954e8e33-bd34-4763-86a2-c331674e66e9" xmlns:ns4="9aa04e4a-fc13-43a5-a8b6-8416d11377e7" targetNamespace="http://schemas.microsoft.com/office/2006/metadata/properties" ma:root="true" ma:fieldsID="711209135b1fefbe115892f49b964652" ns1:_="" ns2:_="" ns3:_="" ns4:_="">
    <xsd:import namespace="http://schemas.microsoft.com/sharepoint/v3"/>
    <xsd:import namespace="69dada7d-659e-47da-bbde-818d14d6c42b"/>
    <xsd:import namespace="954e8e33-bd34-4763-86a2-c331674e66e9"/>
    <xsd:import namespace="9aa04e4a-fc13-43a5-a8b6-8416d11377e7"/>
    <xsd:element name="properties">
      <xsd:complexType>
        <xsd:sequence>
          <xsd:element name="documentManagement">
            <xsd:complexType>
              <xsd:all>
                <xsd:element ref="ns3:Training_x0020_Material_x0020_Type" minOccurs="0"/>
                <xsd:element ref="ns3:Training_x0020_Program_x0020_Module" minOccurs="0"/>
                <xsd:element ref="ns3:General_x0020_Sub_x002d_Topic" minOccurs="0"/>
                <xsd:element ref="ns3:Author0" minOccurs="0"/>
                <xsd:element ref="ns3:Publisher" minOccurs="0"/>
                <xsd:element ref="ns3:Publication_x0020_Year" minOccurs="0"/>
                <xsd:element ref="ns3:ReviewYear" minOccurs="0"/>
                <xsd:element ref="ns4:SharedWithUsers" minOccurs="0"/>
                <xsd:element ref="ns4:SharedWithDetails" minOccurs="0"/>
                <xsd:element ref="ns2:bcb0abd1f2e14e1dbf0bebeb2f53ea5f" minOccurs="0"/>
                <xsd:element ref="ns3:MediaServiceMetadata" minOccurs="0"/>
                <xsd:element ref="ns3:MediaServiceFastMetadata" minOccurs="0"/>
                <xsd:element ref="ns4:TaxCatchAll" minOccurs="0"/>
                <xsd:element ref="ns3:MediaServiceDateTaken" minOccurs="0"/>
                <xsd:element ref="ns3:MediaLengthInSeconds" minOccurs="0"/>
                <xsd:element ref="ns1:AverageRating" minOccurs="0"/>
                <xsd:element ref="ns1:RatingCount" minOccurs="0"/>
                <xsd:element ref="ns1:RatedBy" minOccurs="0"/>
                <xsd:element ref="ns1:Ratings" minOccurs="0"/>
                <xsd:element ref="ns1:LikesCount" minOccurs="0"/>
                <xsd:element ref="ns1:LikedBy" minOccurs="0"/>
                <xsd:element ref="ns3:MediaServiceAutoTags" minOccurs="0"/>
                <xsd:element ref="ns3:Comments" minOccurs="0"/>
                <xsd:element ref="ns3:MediaServiceObjectDetectorVersions" minOccurs="0"/>
                <xsd:element ref="ns3:MediaServiceGenerationTime" minOccurs="0"/>
                <xsd:element ref="ns3:MediaServiceEventHashCode"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22" nillable="true" ma:displayName="Rating (0-5)" ma:decimals="2" ma:description="Average value of all the ratings that have been submitted" ma:hidden="true" ma:internalName="AverageRating" ma:readOnly="false">
      <xsd:simpleType>
        <xsd:restriction base="dms:Number"/>
      </xsd:simpleType>
    </xsd:element>
    <xsd:element name="RatingCount" ma:index="23" nillable="true" ma:displayName="Number of Ratings" ma:decimals="0" ma:description="Number of ratings submitted" ma:hidden="true" ma:internalName="RatingCount" ma:readOnly="false">
      <xsd:simpleType>
        <xsd:restriction base="dms:Number"/>
      </xsd:simpleType>
    </xsd:element>
    <xsd:element name="RatedBy" ma:index="24" nillable="true" ma:displayName="Rated By" ma:description="Users rated the item." ma:hidden="true" ma:list="UserInfo" ma:internalName="RatedBy" ma:readOnly="fals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Ratings" ma:index="25" nillable="true" ma:displayName="User ratings" ma:description="User ratings for the item" ma:hidden="true" ma:internalName="Ratings" ma:readOnly="false">
      <xsd:simpleType>
        <xsd:restriction base="dms:Note"/>
      </xsd:simpleType>
    </xsd:element>
    <xsd:element name="LikesCount" ma:index="26" nillable="true" ma:displayName="Number of Likes" ma:hidden="true" ma:internalName="LikesCount" ma:readOnly="false">
      <xsd:simpleType>
        <xsd:restriction base="dms:Unknown"/>
      </xsd:simpleType>
    </xsd:element>
    <xsd:element name="LikedBy" ma:index="27" nillable="true" ma:displayName="Liked By" ma:hidden="true" ma:list="UserInfo" ma:internalName="LikedBy" ma:readOnly="fals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69dada7d-659e-47da-bbde-818d14d6c42b" elementFormDefault="qualified">
    <xsd:import namespace="http://schemas.microsoft.com/office/2006/documentManagement/types"/>
    <xsd:import namespace="http://schemas.microsoft.com/office/infopath/2007/PartnerControls"/>
    <xsd:element name="bcb0abd1f2e14e1dbf0bebeb2f53ea5f" ma:index="12" ma:taxonomy="true" ma:internalName="bcb0abd1f2e14e1dbf0bebeb2f53ea5f" ma:taxonomyFieldName="Related_x0020_Service" ma:displayName="Related Service" ma:readOnly="false" ma:default="" ma:fieldId="{bcb0abd1-f2e1-4e1d-bf0b-ebeb2f53ea5f}" ma:sspId="81fff9b3-6ef6-4aa5-8852-6b1354b1eeb7" ma:termSetId="84157ea3-196f-4e8c-951a-e4f5f4131290"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954e8e33-bd34-4763-86a2-c331674e66e9" elementFormDefault="qualified">
    <xsd:import namespace="http://schemas.microsoft.com/office/2006/documentManagement/types"/>
    <xsd:import namespace="http://schemas.microsoft.com/office/infopath/2007/PartnerControls"/>
    <xsd:element name="Training_x0020_Material_x0020_Type" ma:index="2" nillable="true" ma:displayName="Training Material Type" ma:format="Dropdown" ma:internalName="Training_x0020_Material_x0020_Type">
      <xsd:simpleType>
        <xsd:restriction base="dms:Choice">
          <xsd:enumeration value="External - Community Outreach"/>
          <xsd:enumeration value="External - Criminal Justice System Training"/>
          <xsd:enumeration value="External - Law Enforcement Training"/>
          <xsd:enumeration value="Internal - Lab Training Program"/>
          <xsd:enumeration value="Internal - Literature"/>
        </xsd:restriction>
      </xsd:simpleType>
    </xsd:element>
    <xsd:element name="Training_x0020_Program_x0020_Module" ma:index="3" nillable="true" ma:displayName="Training Program Module" ma:internalName="Training_x0020_Program_x0020_Module" ma:readOnly="false">
      <xsd:simpleType>
        <xsd:restriction base="dms:Text">
          <xsd:maxLength value="255"/>
        </xsd:restriction>
      </xsd:simpleType>
    </xsd:element>
    <xsd:element name="General_x0020_Sub_x002d_Topic" ma:index="4" nillable="true" ma:displayName="Topic" ma:format="Dropdown" ma:internalName="General_x0020_Sub_x002d_Topic">
      <xsd:simpleType>
        <xsd:restriction base="dms:Choice">
          <xsd:enumeration value="Alcohol - Collection and Storage"/>
          <xsd:enumeration value="Alcohol - General"/>
          <xsd:enumeration value="Alcohol - Instrumentation"/>
          <xsd:enumeration value="Alcohol - Pharmacology"/>
          <xsd:enumeration value="Alcohol - Quality Assurance"/>
          <xsd:enumeration value="Alcohol - Sample Types"/>
          <xsd:enumeration value="Alcohol - Testimony"/>
          <xsd:enumeration value="DNA - Amplification"/>
          <xsd:enumeration value="DNA - Audits"/>
          <xsd:enumeration value="DNA - Capillary Electrophoresis"/>
          <xsd:enumeration value="DNA - Challenging Samples"/>
          <xsd:enumeration value="DNA - Court"/>
          <xsd:enumeration value="DNA - Data Interpre (mix)"/>
          <xsd:enumeration value="DNA - Data Interpretation"/>
          <xsd:enumeration value="DNA - Database"/>
          <xsd:enumeration value="DNA - Extraction"/>
          <xsd:enumeration value="DNA - Resource Report"/>
          <xsd:enumeration value="DNA - Transfer"/>
          <xsd:enumeration value="DNA - Expert Systems"/>
          <xsd:enumeration value="DNA - Forensic Scientists"/>
          <xsd:enumeration value="DNA - LMD Microscopy"/>
          <xsd:enumeration value="DNA - Micro-technologies"/>
          <xsd:enumeration value="DNA - Mini-Filer"/>
          <xsd:enumeration value="DNA - mtDNA"/>
          <xsd:enumeration value="DNA - Other"/>
          <xsd:enumeration value="DNA - Paternity &amp; Inheritance"/>
          <xsd:enumeration value="DNA - Q-PCR"/>
          <xsd:enumeration value="DNA - Rapid DNA"/>
          <xsd:enumeration value="DNA - Screening"/>
          <xsd:enumeration value="DNA - Statistics"/>
          <xsd:enumeration value="DNA - The DNA Informant"/>
          <xsd:enumeration value="DNA - Unusual Cases"/>
          <xsd:enumeration value="DNA - Validation"/>
          <xsd:enumeration value="DNA - vWA Artifact"/>
          <xsd:enumeration value="DNA - Y-STRs"/>
          <xsd:enumeration value="Impressions - Casting"/>
          <xsd:enumeration value="Impressions - Chemical Enhancement"/>
          <xsd:enumeration value="Impressions - Error Rates/Reliability"/>
          <xsd:enumeration value="Impressions - Individuality"/>
          <xsd:enumeration value="Impressions - Intelligence"/>
          <xsd:enumeration value="Impressions - Lifting"/>
          <xsd:enumeration value="Impressions - Manufacturing"/>
          <xsd:enumeration value="Impressions - Photography/Digital Enhancement"/>
          <xsd:enumeration value="Impressions - Quality"/>
          <xsd:enumeration value="Impressions - Wear"/>
          <xsd:enumeration value="Labwide - Bias"/>
          <xsd:enumeration value="Labwide - Court"/>
          <xsd:enumeration value="Labwide - Data Management"/>
          <xsd:enumeration value="Labwide - General"/>
          <xsd:enumeration value="Labwide - Quality Assurance"/>
          <xsd:enumeration value="Management - Change Management"/>
          <xsd:enumeration value="Management - Communication"/>
          <xsd:enumeration value="Management - Ethics"/>
          <xsd:enumeration value="Management - Leadership"/>
          <xsd:enumeration value="Management - Organizational Health"/>
          <xsd:enumeration value="Management - Personality"/>
          <xsd:enumeration value="Management - Performance"/>
          <xsd:enumeration value="Management - Recruitment"/>
          <xsd:enumeration value="Management - Strategic Planning"/>
          <xsd:enumeration value="Management - Time Management"/>
          <xsd:enumeration value="Scene Investigation - Biological &amp; Trace"/>
          <xsd:enumeration value="Scene Investigation - Body Recovery"/>
          <xsd:enumeration value="Scene Investigation - Fire Scene"/>
          <xsd:enumeration value="Scene Investigation - Firearm &amp; Toolmark"/>
          <xsd:enumeration value="Scene Investigation - Footwear"/>
          <xsd:enumeration value="Scene Investigation - Latent Print"/>
          <xsd:enumeration value="Scene Investigation - Photography"/>
          <xsd:enumeration value="Scene Investigation - Sketching &amp; Searching"/>
          <xsd:enumeration value="Seized Drugs - Anesthetics"/>
          <xsd:enumeration value="Seized Drugs - Confirmatory Tests"/>
          <xsd:enumeration value="Seized Drugs - Court Testimony"/>
          <xsd:enumeration value="Seized Drugs - Depressants"/>
          <xsd:enumeration value="Seized Drugs - Marijuana"/>
          <xsd:enumeration value="Seized Drugs - Mass Spectrometry"/>
          <xsd:enumeration value="Seized Drugs - Opiates"/>
          <xsd:enumeration value="Seized Drugs - Preliminary Tests"/>
          <xsd:enumeration value="Seized Drugs - Steroids and New Psychoactive Substances (NPS)"/>
          <xsd:enumeration value="Seized Drugs - Stimulants and Hallucinogens"/>
          <xsd:enumeration value="Seized Drugs - Training Basics"/>
          <xsd:enumeration value="Seized Drugs - Uncertainty of Measurement"/>
        </xsd:restriction>
      </xsd:simpleType>
    </xsd:element>
    <xsd:element name="Author0" ma:index="5" nillable="true" ma:displayName="Author" ma:internalName="Author0" ma:readOnly="false">
      <xsd:simpleType>
        <xsd:restriction base="dms:Text">
          <xsd:maxLength value="255"/>
        </xsd:restriction>
      </xsd:simpleType>
    </xsd:element>
    <xsd:element name="Publisher" ma:index="6" nillable="true" ma:displayName="Publisher" ma:format="Dropdown" ma:internalName="Publisher">
      <xsd:simpleType>
        <xsd:restriction base="dms:Choice">
          <xsd:enumeration value="American Society of Crime Lab Directors (ASCLD)"/>
          <xsd:enumeration value="ANAB"/>
          <xsd:enumeration value="Analytical Chemistry"/>
          <xsd:enumeration value="Forensic Science International"/>
          <xsd:enumeration value="Forensic Science International: Genetics Supplement Series"/>
          <xsd:enumeration value="Forensic Science International: Synergy"/>
          <xsd:enumeration value="Genes"/>
          <xsd:enumeration value="Journal of Analytical Toxicology"/>
          <xsd:enumeration value="Journal of Forensic Identification"/>
          <xsd:enumeration value="Journal of Forensic Sciences"/>
          <xsd:enumeration value="JusticeTrax"/>
          <xsd:enumeration value="Manager Tools"/>
          <xsd:enumeration value="Michael Hyatt &amp; Company"/>
          <xsd:enumeration value="Molecular Genetics and Genomics"/>
          <xsd:enumeration value="NIST"/>
          <xsd:enumeration value="Science and Justice"/>
        </xsd:restriction>
      </xsd:simpleType>
    </xsd:element>
    <xsd:element name="Publication_x0020_Year" ma:index="7" nillable="true" ma:displayName="Publication Year" ma:internalName="Publication_x0020_Year" ma:readOnly="false">
      <xsd:simpleType>
        <xsd:restriction base="dms:Text">
          <xsd:maxLength value="255"/>
        </xsd:restriction>
      </xsd:simpleType>
    </xsd:element>
    <xsd:element name="ReviewYear" ma:index="8" nillable="true" ma:displayName="Review Year" ma:format="Dropdown" ma:internalName="ReviewYear" ma:readOnly="false">
      <xsd:simpleType>
        <xsd:restriction base="dms:Text">
          <xsd:maxLength value="255"/>
        </xsd:restriction>
      </xsd:simpleType>
    </xsd:element>
    <xsd:element name="MediaServiceMetadata" ma:index="14" nillable="true" ma:displayName="MediaServiceMetadata" ma:hidden="true" ma:internalName="MediaServiceMetadata" ma:readOnly="true">
      <xsd:simpleType>
        <xsd:restriction base="dms:Note"/>
      </xsd:simpleType>
    </xsd:element>
    <xsd:element name="MediaServiceFastMetadata" ma:index="15" nillable="true" ma:displayName="MediaServiceFastMetadata" ma:hidden="true" ma:internalName="MediaServiceFastMetadata" ma:readOnly="true">
      <xsd:simpleType>
        <xsd:restriction base="dms:Note"/>
      </xsd:simpleType>
    </xsd:element>
    <xsd:element name="MediaServiceDateTaken" ma:index="20" nillable="true" ma:displayName="MediaServiceDateTaken" ma:hidden="true" ma:internalName="MediaServiceDateTaken" ma:readOnly="true">
      <xsd:simpleType>
        <xsd:restriction base="dms:Text"/>
      </xsd:simpleType>
    </xsd:element>
    <xsd:element name="MediaLengthInSeconds" ma:index="21" nillable="true" ma:displayName="Length (seconds)" ma:hidden="true" ma:internalName="MediaLengthInSeconds" ma:readOnly="true">
      <xsd:simpleType>
        <xsd:restriction base="dms:Unknown"/>
      </xsd:simpleType>
    </xsd:element>
    <xsd:element name="MediaServiceAutoTags" ma:index="28" nillable="true" ma:displayName="Tags" ma:hidden="true" ma:internalName="MediaServiceAutoTags" ma:readOnly="true">
      <xsd:simpleType>
        <xsd:restriction base="dms:Text"/>
      </xsd:simpleType>
    </xsd:element>
    <xsd:element name="Comments" ma:index="31" nillable="true" ma:displayName="Comments" ma:format="Dropdown" ma:internalName="Comments">
      <xsd:simpleType>
        <xsd:restriction base="dms:Text">
          <xsd:maxLength value="255"/>
        </xsd:restriction>
      </xsd:simpleType>
    </xsd:element>
    <xsd:element name="MediaServiceObjectDetectorVersions" ma:index="32" nillable="true" ma:displayName="MediaServiceObjectDetectorVersions" ma:hidden="true" ma:indexed="true" ma:internalName="MediaServiceObjectDetectorVersions" ma:readOnly="true">
      <xsd:simpleType>
        <xsd:restriction base="dms:Text"/>
      </xsd:simpleType>
    </xsd:element>
    <xsd:element name="MediaServiceGenerationTime" ma:index="33" nillable="true" ma:displayName="MediaServiceGenerationTime" ma:hidden="true" ma:internalName="MediaServiceGenerationTime" ma:readOnly="true">
      <xsd:simpleType>
        <xsd:restriction base="dms:Text"/>
      </xsd:simpleType>
    </xsd:element>
    <xsd:element name="MediaServiceEventHashCode" ma:index="34" nillable="true" ma:displayName="MediaServiceEventHashCode" ma:hidden="true" ma:internalName="MediaServiceEventHashCode" ma:readOnly="true">
      <xsd:simpleType>
        <xsd:restriction base="dms:Text"/>
      </xsd:simpleType>
    </xsd:element>
    <xsd:element name="MediaServiceSearchProperties" ma:index="3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9aa04e4a-fc13-43a5-a8b6-8416d11377e7" elementFormDefault="qualified">
    <xsd:import namespace="http://schemas.microsoft.com/office/2006/documentManagement/types"/>
    <xsd:import namespace="http://schemas.microsoft.com/office/infopath/2007/PartnerControls"/>
    <xsd:element name="SharedWithUsers" ma:index="9"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0" nillable="true" ma:displayName="Shared With Details" ma:hidden="true" ma:internalName="SharedWithDetails" ma:readOnly="true">
      <xsd:simpleType>
        <xsd:restriction base="dms:Note"/>
      </xsd:simpleType>
    </xsd:element>
    <xsd:element name="TaxCatchAll" ma:index="19" nillable="true" ma:displayName="Taxonomy Catch All Column" ma:hidden="true" ma:list="{9b9b03e8-4f66-455b-a722-60f3f11120a4}" ma:internalName="TaxCatchAll" ma:readOnly="false" ma:showField="CatchAllData" ma:web="9aa04e4a-fc13-43a5-a8b6-8416d11377e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General_x0020_Sub_x002d_Topic xmlns="954e8e33-bd34-4763-86a2-c331674e66e9" xsi:nil="true"/>
    <Publisher xmlns="954e8e33-bd34-4763-86a2-c331674e66e9" xsi:nil="true"/>
    <LikesCount xmlns="http://schemas.microsoft.com/sharepoint/v3" xsi:nil="true"/>
    <Comments xmlns="954e8e33-bd34-4763-86a2-c331674e66e9" xsi:nil="true"/>
    <Training_x0020_Material_x0020_Type xmlns="954e8e33-bd34-4763-86a2-c331674e66e9">External - Law Enforcement Training</Training_x0020_Material_x0020_Type>
    <Author0 xmlns="954e8e33-bd34-4763-86a2-c331674e66e9" xsi:nil="true"/>
    <Ratings xmlns="http://schemas.microsoft.com/sharepoint/v3" xsi:nil="true"/>
    <RatingCount xmlns="http://schemas.microsoft.com/sharepoint/v3" xsi:nil="true"/>
    <LikedBy xmlns="http://schemas.microsoft.com/sharepoint/v3">
      <UserInfo>
        <DisplayName/>
        <AccountId xsi:nil="true"/>
        <AccountType/>
      </UserInfo>
    </LikedBy>
    <TaxCatchAll xmlns="9aa04e4a-fc13-43a5-a8b6-8416d11377e7">
      <Value>24</Value>
    </TaxCatchAll>
    <bcb0abd1f2e14e1dbf0bebeb2f53ea5f xmlns="69dada7d-659e-47da-bbde-818d14d6c42b">
      <Terms xmlns="http://schemas.microsoft.com/office/infopath/2007/PartnerControls">
        <TermInfo xmlns="http://schemas.microsoft.com/office/infopath/2007/PartnerControls">
          <TermName xmlns="http://schemas.microsoft.com/office/infopath/2007/PartnerControls">Breath Alcohol</TermName>
          <TermId xmlns="http://schemas.microsoft.com/office/infopath/2007/PartnerControls">ef3390bc-843a-40ba-b736-7c26d1793ebd</TermId>
        </TermInfo>
      </Terms>
    </bcb0abd1f2e14e1dbf0bebeb2f53ea5f>
    <AverageRating xmlns="http://schemas.microsoft.com/sharepoint/v3" xsi:nil="true"/>
    <Publication_x0020_Year xmlns="954e8e33-bd34-4763-86a2-c331674e66e9" xsi:nil="true"/>
    <ReviewYear xmlns="954e8e33-bd34-4763-86a2-c331674e66e9" xsi:nil="true"/>
    <Training_x0020_Program_x0020_Module xmlns="954e8e33-bd34-4763-86a2-c331674e66e9" xsi:nil="true"/>
    <RatedBy xmlns="http://schemas.microsoft.com/sharepoint/v3">
      <UserInfo>
        <DisplayName/>
        <AccountId xsi:nil="true"/>
        <AccountType/>
      </UserInfo>
    </RatedBy>
  </documentManagement>
</p:properties>
</file>

<file path=customXml/itemProps1.xml><?xml version="1.0" encoding="utf-8"?>
<ds:datastoreItem xmlns:ds="http://schemas.openxmlformats.org/officeDocument/2006/customXml" ds:itemID="{FFEFB31C-7773-4AEA-ADC7-D4B53ACEAA6A}">
  <ds:schemaRefs>
    <ds:schemaRef ds:uri="69dada7d-659e-47da-bbde-818d14d6c42b"/>
    <ds:schemaRef ds:uri="954e8e33-bd34-4763-86a2-c331674e66e9"/>
    <ds:schemaRef ds:uri="9aa04e4a-fc13-43a5-a8b6-8416d11377e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AC49EC0B-77A1-45AF-8666-6EA094F13633}">
  <ds:schemaRefs>
    <ds:schemaRef ds:uri="http://schemas.microsoft.com/sharepoint/v3/contenttype/forms"/>
  </ds:schemaRefs>
</ds:datastoreItem>
</file>

<file path=customXml/itemProps3.xml><?xml version="1.0" encoding="utf-8"?>
<ds:datastoreItem xmlns:ds="http://schemas.openxmlformats.org/officeDocument/2006/customXml" ds:itemID="{05548083-369F-41B9-9C42-DA99DCE404F3}">
  <ds:schemaRefs>
    <ds:schemaRef ds:uri="69dada7d-659e-47da-bbde-818d14d6c42b"/>
    <ds:schemaRef ds:uri="9aa04e4a-fc13-43a5-a8b6-8416d11377e7"/>
    <ds:schemaRef ds:uri="http://schemas.microsoft.com/office/2006/documentManagement/types"/>
    <ds:schemaRef ds:uri="954e8e33-bd34-4763-86a2-c331674e66e9"/>
    <ds:schemaRef ds:uri="http://purl.org/dc/elements/1.1/"/>
    <ds:schemaRef ds:uri="http://purl.org/dc/terms/"/>
    <ds:schemaRef ds:uri="http://www.w3.org/XML/1998/namespace"/>
    <ds:schemaRef ds:uri="http://schemas.microsoft.com/office/2006/metadata/properties"/>
    <ds:schemaRef ds:uri="http://purl.org/dc/dcmitype/"/>
    <ds:schemaRef ds:uri="http://schemas.microsoft.com/office/infopath/2007/PartnerControls"/>
    <ds:schemaRef ds:uri="http://schemas.openxmlformats.org/package/2006/metadata/core-properties"/>
    <ds:schemaRef ds:uri="http://schemas.microsoft.com/sharepoint/v3"/>
  </ds:schemaRefs>
</ds:datastoreItem>
</file>

<file path=docProps/app.xml><?xml version="1.0" encoding="utf-8"?>
<Properties xmlns="http://schemas.openxmlformats.org/officeDocument/2006/extended-properties" xmlns:vt="http://schemas.openxmlformats.org/officeDocument/2006/docPropsVTypes">
  <Template/>
  <TotalTime>28</TotalTime>
  <Words>2636</Words>
  <Application>Microsoft Office PowerPoint</Application>
  <PresentationFormat>On-screen Show (4:3)</PresentationFormat>
  <Paragraphs>355</Paragraphs>
  <Slides>36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36</vt:i4>
      </vt:variant>
    </vt:vector>
  </HeadingPairs>
  <TitlesOfParts>
    <vt:vector size="40" baseType="lpstr">
      <vt:lpstr>Arial</vt:lpstr>
      <vt:lpstr>Calibri</vt:lpstr>
      <vt:lpstr>Tw Cen MT</vt:lpstr>
      <vt:lpstr>Office Theme</vt:lpstr>
      <vt:lpstr>Alaska Crime Laboratory &amp;  The Breath Test Section</vt:lpstr>
      <vt:lpstr>Laboratory Structure</vt:lpstr>
      <vt:lpstr>Breath Test Section Structure</vt:lpstr>
      <vt:lpstr>Course Expectations</vt:lpstr>
      <vt:lpstr>Examination format </vt:lpstr>
      <vt:lpstr>Breath Test Section Services</vt:lpstr>
      <vt:lpstr>Breath Test Section Website</vt:lpstr>
      <vt:lpstr>Breath Test Section Website</vt:lpstr>
      <vt:lpstr>Alaska Breath Test Operator and Supervisor Manual</vt:lpstr>
      <vt:lpstr>Breath Test Operator and Supervisor Manual</vt:lpstr>
      <vt:lpstr>Breath Test Operator and Supervisor Manual</vt:lpstr>
      <vt:lpstr>Manual Sections</vt:lpstr>
      <vt:lpstr>Breath Alcohol Program Contact Information</vt:lpstr>
      <vt:lpstr>Abbreviations and Definitions</vt:lpstr>
      <vt:lpstr>Alaska Breath Alcohol Program</vt:lpstr>
      <vt:lpstr>Alaska Breath Alcohol Program</vt:lpstr>
      <vt:lpstr>Alaska Breath Alcohol Program</vt:lpstr>
      <vt:lpstr>Alaska Breath Alcohol Program</vt:lpstr>
      <vt:lpstr>Alaska Breath Alcohol Program</vt:lpstr>
      <vt:lpstr>Alaska Breath Alcohol Program</vt:lpstr>
      <vt:lpstr>Alaska Breath Alcohol Program</vt:lpstr>
      <vt:lpstr>Alaska Breath Alcohol Program</vt:lpstr>
      <vt:lpstr>Alaska Breath Alcohol Program</vt:lpstr>
      <vt:lpstr>Alaska Breath Alcohol Program</vt:lpstr>
      <vt:lpstr>Ethanol</vt:lpstr>
      <vt:lpstr>Section 4 – Evidential Breath Test Instruments</vt:lpstr>
      <vt:lpstr>Subject Tests</vt:lpstr>
      <vt:lpstr>Quality Assurance</vt:lpstr>
      <vt:lpstr>Breath Test Supervisor Duties</vt:lpstr>
      <vt:lpstr>Breath Test Supervisor Duties</vt:lpstr>
      <vt:lpstr>Status Messages and Troubelshooting</vt:lpstr>
      <vt:lpstr>Troubleshooting Suggestsions</vt:lpstr>
      <vt:lpstr> References</vt:lpstr>
      <vt:lpstr>Section 9 – Status Codes</vt:lpstr>
      <vt:lpstr>Status and Test Codes</vt:lpstr>
      <vt:lpstr>PowerPoint Presentation</vt:lpstr>
    </vt:vector>
  </TitlesOfParts>
  <Company>State of Alaska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Status Messages and Troubleshooting</dc:title>
  <dc:creator>Brandi M Barnett</dc:creator>
  <cp:lastModifiedBy>Barnett, Brandi M (DPS)</cp:lastModifiedBy>
  <cp:revision>5</cp:revision>
  <cp:lastPrinted>2022-10-04T17:19:34Z</cp:lastPrinted>
  <dcterms:created xsi:type="dcterms:W3CDTF">2011-05-09T22:05:46Z</dcterms:created>
  <dcterms:modified xsi:type="dcterms:W3CDTF">2025-10-03T20:15:59Z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B01CDD67-BAA7-426A-AE12-08A0F5363005</vt:lpwstr>
  </property>
  <property fmtid="{D5CDD505-2E9C-101B-9397-08002B2CF9AE}" pid="3" name="ArticulatePath">
    <vt:lpwstr>01 Alcohol Testing Program Manual and Website 2020</vt:lpwstr>
  </property>
  <property fmtid="{D5CDD505-2E9C-101B-9397-08002B2CF9AE}" pid="4" name="ContentTypeId">
    <vt:lpwstr>0x0101002AB1D26AB0930040A5AA27DF027D5BE6</vt:lpwstr>
  </property>
  <property fmtid="{D5CDD505-2E9C-101B-9397-08002B2CF9AE}" pid="5" name="Related Service">
    <vt:lpwstr>24;#Breath Alcohol|ef3390bc-843a-40ba-b736-7c26d1793ebd</vt:lpwstr>
  </property>
  <property fmtid="{D5CDD505-2E9C-101B-9397-08002B2CF9AE}" pid="6" name="Related_x0020_Service">
    <vt:lpwstr>24;#Breath Alcohol|ef3390bc-843a-40ba-b736-7c26d1793ebd</vt:lpwstr>
  </property>
</Properties>
</file>